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31"/>
  </p:notesMasterIdLst>
  <p:sldIdLst>
    <p:sldId id="256" r:id="rId3"/>
    <p:sldId id="259" r:id="rId4"/>
    <p:sldId id="260" r:id="rId5"/>
    <p:sldId id="258" r:id="rId6"/>
    <p:sldId id="433" r:id="rId7"/>
    <p:sldId id="412" r:id="rId8"/>
    <p:sldId id="436" r:id="rId9"/>
    <p:sldId id="342" r:id="rId10"/>
    <p:sldId id="343" r:id="rId11"/>
    <p:sldId id="416" r:id="rId12"/>
    <p:sldId id="417" r:id="rId13"/>
    <p:sldId id="418" r:id="rId14"/>
    <p:sldId id="419" r:id="rId15"/>
    <p:sldId id="384" r:id="rId16"/>
    <p:sldId id="385" r:id="rId17"/>
    <p:sldId id="389" r:id="rId18"/>
    <p:sldId id="390" r:id="rId19"/>
    <p:sldId id="386" r:id="rId20"/>
    <p:sldId id="379" r:id="rId21"/>
    <p:sldId id="382" r:id="rId22"/>
    <p:sldId id="420" r:id="rId23"/>
    <p:sldId id="421" r:id="rId24"/>
    <p:sldId id="435" r:id="rId25"/>
    <p:sldId id="434" r:id="rId26"/>
    <p:sldId id="383" r:id="rId27"/>
    <p:sldId id="380" r:id="rId28"/>
    <p:sldId id="388" r:id="rId29"/>
    <p:sldId id="387" r:id="rId3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6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54" autoAdjust="0"/>
    <p:restoredTop sz="94660"/>
  </p:normalViewPr>
  <p:slideViewPr>
    <p:cSldViewPr snapToGrid="0">
      <p:cViewPr varScale="1">
        <p:scale>
          <a:sx n="114" d="100"/>
          <a:sy n="114" d="100"/>
        </p:scale>
        <p:origin x="192" y="102"/>
      </p:cViewPr>
      <p:guideLst/>
    </p:cSldViewPr>
  </p:slideViewPr>
  <p:notesTextViewPr>
    <p:cViewPr>
      <p:scale>
        <a:sx n="1" d="1"/>
        <a:sy n="1" d="1"/>
      </p:scale>
      <p:origin x="0" y="0"/>
    </p:cViewPr>
  </p:notesTextViewPr>
  <p:notesViewPr>
    <p:cSldViewPr snapToGrid="0" showGuides="1">
      <p:cViewPr varScale="1">
        <p:scale>
          <a:sx n="170" d="100"/>
          <a:sy n="170" d="100"/>
        </p:scale>
        <p:origin x="14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73730D-FA6F-44AE-8DFC-FC40F70F5F38}" type="datetimeFigureOut">
              <a:rPr lang="de-DE" smtClean="0"/>
              <a:t>21.05.2019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64DC2F-32ED-4B91-B19B-BDB9631D77FA}" type="slidenum">
              <a:rPr lang="de-DE" smtClean="0"/>
              <a:t>‹#›</a:t>
            </a:fld>
            <a:endParaRPr lang="de-DE"/>
          </a:p>
        </p:txBody>
      </p:sp>
    </p:spTree>
    <p:extLst>
      <p:ext uri="{BB962C8B-B14F-4D97-AF65-F5344CB8AC3E}">
        <p14:creationId xmlns:p14="http://schemas.microsoft.com/office/powerpoint/2010/main" val="1313939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26908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397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099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873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1683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750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0932A0-5FC9-5846-9446-3C3A2B9655C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21-May-19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69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0932A0-5FC9-5846-9446-3C3A2B9655C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21-May-19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656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8872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DD16BC-351A-4601-9490-96FE548DE4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69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40932A0-5FC9-5846-9446-3C3A2B9655CB}"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21-May-19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4678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bg>
      <p:bgPr>
        <a:blipFill dpi="0" rotWithShape="1">
          <a:blip r:embed="rId2">
            <a:alphaModFix amt="35000"/>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286338"/>
            <a:ext cx="9144000" cy="2387600"/>
          </a:xfrm>
        </p:spPr>
        <p:txBody>
          <a:bodyPr anchor="b"/>
          <a:lstStyle>
            <a:lvl1pPr algn="ctr">
              <a:defRPr sz="6000"/>
            </a:lvl1pPr>
          </a:lstStyle>
          <a:p>
            <a:r>
              <a:rPr lang="de-DE" dirty="0"/>
              <a:t>Titelmasterformat durch Klicken bearbeiten</a:t>
            </a:r>
          </a:p>
        </p:txBody>
      </p:sp>
      <p:sp>
        <p:nvSpPr>
          <p:cNvPr id="3" name="Untertitel 2"/>
          <p:cNvSpPr>
            <a:spLocks noGrp="1"/>
          </p:cNvSpPr>
          <p:nvPr>
            <p:ph type="subTitle" idx="1"/>
          </p:nvPr>
        </p:nvSpPr>
        <p:spPr>
          <a:xfrm>
            <a:off x="3866606" y="3313925"/>
            <a:ext cx="6801393" cy="2231987"/>
          </a:xfrm>
        </p:spPr>
        <p:txBody>
          <a:bodyPr/>
          <a:lstStyle>
            <a:lvl1pPr marL="0" indent="0" algn="ctr">
              <a:buNone/>
              <a:defRPr sz="24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p>
        </p:txBody>
      </p:sp>
      <p:sp>
        <p:nvSpPr>
          <p:cNvPr id="4" name="Bildplatzhalter 7"/>
          <p:cNvSpPr>
            <a:spLocks noGrp="1"/>
          </p:cNvSpPr>
          <p:nvPr>
            <p:ph type="pic" sz="quarter" idx="13"/>
          </p:nvPr>
        </p:nvSpPr>
        <p:spPr>
          <a:xfrm>
            <a:off x="1114697" y="3313925"/>
            <a:ext cx="1950721" cy="2231988"/>
          </a:xfrm>
          <a:noFill/>
        </p:spPr>
        <p:txBody>
          <a:bodyPr/>
          <a:lstStyle/>
          <a:p>
            <a:endParaRPr lang="de-DE" dirty="0"/>
          </a:p>
        </p:txBody>
      </p:sp>
      <p:pic>
        <p:nvPicPr>
          <p:cNvPr id="5" name="Grafik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56318" y="5693589"/>
            <a:ext cx="3737767" cy="1439101"/>
          </a:xfrm>
          <a:prstGeom prst="rect">
            <a:avLst/>
          </a:prstGeom>
        </p:spPr>
      </p:pic>
    </p:spTree>
    <p:extLst>
      <p:ext uri="{BB962C8B-B14F-4D97-AF65-F5344CB8AC3E}">
        <p14:creationId xmlns:p14="http://schemas.microsoft.com/office/powerpoint/2010/main" val="4149169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Y STATEMEN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0" y="2971800"/>
            <a:ext cx="12192000" cy="914400"/>
          </a:xfrm>
          <a:prstGeom prst="rect">
            <a:avLst/>
          </a:prstGeom>
        </p:spPr>
        <p:txBody>
          <a:bodyPr anchor="ctr"/>
          <a:lstStyle>
            <a:lvl1pPr marL="0" indent="0" algn="ctr">
              <a:buFontTx/>
              <a:buNone/>
              <a:defRPr sz="3600">
                <a:solidFill>
                  <a:schemeClr val="bg1"/>
                </a:solidFill>
                <a:latin typeface="Segoe UI Light" panose="020B0502040204020203" pitchFamily="34" charset="0"/>
                <a:cs typeface="Segoe UI Light" panose="020B0502040204020203" pitchFamily="34" charset="0"/>
              </a:defRPr>
            </a:lvl1pPr>
            <a:lvl2pPr marL="457200" indent="0" algn="ctr">
              <a:buFontTx/>
              <a:buNone/>
              <a:defRPr sz="3600">
                <a:solidFill>
                  <a:schemeClr val="bg1"/>
                </a:solidFill>
                <a:latin typeface="Segoe UI Light" panose="020B0502040204020203" pitchFamily="34" charset="0"/>
                <a:cs typeface="Segoe UI Light" panose="020B0502040204020203" pitchFamily="34" charset="0"/>
              </a:defRPr>
            </a:lvl2pPr>
            <a:lvl3pPr marL="914400" indent="0" algn="ctr">
              <a:buFontTx/>
              <a:buNone/>
              <a:defRPr sz="3600">
                <a:solidFill>
                  <a:schemeClr val="bg1"/>
                </a:solidFill>
                <a:latin typeface="Segoe UI Light" panose="020B0502040204020203" pitchFamily="34" charset="0"/>
                <a:cs typeface="Segoe UI Light" panose="020B0502040204020203" pitchFamily="34" charset="0"/>
              </a:defRPr>
            </a:lvl3pPr>
            <a:lvl4pPr marL="1371600" indent="0" algn="ctr">
              <a:buFontTx/>
              <a:buNone/>
              <a:defRPr sz="3600">
                <a:solidFill>
                  <a:schemeClr val="bg1"/>
                </a:solidFill>
                <a:latin typeface="Segoe UI Light" panose="020B0502040204020203" pitchFamily="34" charset="0"/>
                <a:cs typeface="Segoe UI Light" panose="020B0502040204020203" pitchFamily="34" charset="0"/>
              </a:defRPr>
            </a:lvl4pPr>
            <a:lvl5pPr marL="1828800" indent="0" algn="ctr">
              <a:buFontTx/>
              <a:buNone/>
              <a:defRPr sz="3600">
                <a:solidFill>
                  <a:schemeClr val="bg1"/>
                </a:solidFill>
                <a:latin typeface="Segoe UI Light" panose="020B0502040204020203" pitchFamily="34" charset="0"/>
                <a:cs typeface="Segoe UI Light" panose="020B0502040204020203" pitchFamily="34" charset="0"/>
              </a:defRPr>
            </a:lvl5pPr>
          </a:lstStyle>
          <a:p>
            <a:pPr lvl="0"/>
            <a:r>
              <a:rPr lang="en-US"/>
              <a:t>Bold statement.</a:t>
            </a:r>
          </a:p>
        </p:txBody>
      </p:sp>
    </p:spTree>
    <p:extLst>
      <p:ext uri="{BB962C8B-B14F-4D97-AF65-F5344CB8AC3E}">
        <p14:creationId xmlns:p14="http://schemas.microsoft.com/office/powerpoint/2010/main" val="3659366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STATEMENT">
    <p:bg>
      <p:bgPr>
        <a:solidFill>
          <a:srgbClr val="D83B01"/>
        </a:solidFill>
        <a:effectLst/>
      </p:bgPr>
    </p:bg>
    <p:spTree>
      <p:nvGrpSpPr>
        <p:cNvPr id="1" name=""/>
        <p:cNvGrpSpPr/>
        <p:nvPr/>
      </p:nvGrpSpPr>
      <p:grpSpPr>
        <a:xfrm>
          <a:off x="0" y="0"/>
          <a:ext cx="0" cy="0"/>
          <a:chOff x="0" y="0"/>
          <a:chExt cx="0" cy="0"/>
        </a:xfrm>
      </p:grpSpPr>
      <p:sp>
        <p:nvSpPr>
          <p:cNvPr id="2" name="Text Placeholder 3"/>
          <p:cNvSpPr>
            <a:spLocks noGrp="1"/>
          </p:cNvSpPr>
          <p:nvPr>
            <p:ph type="body" sz="quarter" idx="10" hasCustomPrompt="1"/>
          </p:nvPr>
        </p:nvSpPr>
        <p:spPr>
          <a:xfrm>
            <a:off x="-1" y="2971800"/>
            <a:ext cx="12192001" cy="914400"/>
          </a:xfrm>
          <a:prstGeom prst="rect">
            <a:avLst/>
          </a:prstGeom>
        </p:spPr>
        <p:txBody>
          <a:bodyPr anchor="ctr"/>
          <a:lstStyle>
            <a:lvl1pPr marL="0" indent="0" algn="ctr">
              <a:buFontTx/>
              <a:buNone/>
              <a:defRPr sz="3600">
                <a:solidFill>
                  <a:schemeClr val="bg1"/>
                </a:solidFill>
                <a:latin typeface="Segoe UI Light" panose="020B0502040204020203" pitchFamily="34" charset="0"/>
                <a:cs typeface="Segoe UI Light" panose="020B0502040204020203" pitchFamily="34" charset="0"/>
              </a:defRPr>
            </a:lvl1pPr>
            <a:lvl2pPr marL="457200" indent="0" algn="ctr">
              <a:buFontTx/>
              <a:buNone/>
              <a:defRPr sz="3600">
                <a:solidFill>
                  <a:schemeClr val="bg1"/>
                </a:solidFill>
                <a:latin typeface="Segoe UI Light" panose="020B0502040204020203" pitchFamily="34" charset="0"/>
                <a:cs typeface="Segoe UI Light" panose="020B0502040204020203" pitchFamily="34" charset="0"/>
              </a:defRPr>
            </a:lvl2pPr>
            <a:lvl3pPr marL="914400" indent="0" algn="ctr">
              <a:buFontTx/>
              <a:buNone/>
              <a:defRPr sz="3600">
                <a:solidFill>
                  <a:schemeClr val="bg1"/>
                </a:solidFill>
                <a:latin typeface="Segoe UI Light" panose="020B0502040204020203" pitchFamily="34" charset="0"/>
                <a:cs typeface="Segoe UI Light" panose="020B0502040204020203" pitchFamily="34" charset="0"/>
              </a:defRPr>
            </a:lvl3pPr>
            <a:lvl4pPr marL="1371600" indent="0" algn="ctr">
              <a:buFontTx/>
              <a:buNone/>
              <a:defRPr sz="3600">
                <a:solidFill>
                  <a:schemeClr val="bg1"/>
                </a:solidFill>
                <a:latin typeface="Segoe UI Light" panose="020B0502040204020203" pitchFamily="34" charset="0"/>
                <a:cs typeface="Segoe UI Light" panose="020B0502040204020203" pitchFamily="34" charset="0"/>
              </a:defRPr>
            </a:lvl4pPr>
            <a:lvl5pPr marL="1828800" indent="0" algn="ctr">
              <a:buFontTx/>
              <a:buNone/>
              <a:defRPr sz="3600">
                <a:solidFill>
                  <a:schemeClr val="bg1"/>
                </a:solidFill>
                <a:latin typeface="Segoe UI Light" panose="020B0502040204020203" pitchFamily="34" charset="0"/>
                <a:cs typeface="Segoe UI Light" panose="020B0502040204020203" pitchFamily="34" charset="0"/>
              </a:defRPr>
            </a:lvl5pPr>
          </a:lstStyle>
          <a:p>
            <a:pPr lvl="0"/>
            <a:r>
              <a:rPr lang="en-US"/>
              <a:t>Bold statement.</a:t>
            </a:r>
          </a:p>
        </p:txBody>
      </p:sp>
    </p:spTree>
    <p:extLst>
      <p:ext uri="{BB962C8B-B14F-4D97-AF65-F5344CB8AC3E}">
        <p14:creationId xmlns:p14="http://schemas.microsoft.com/office/powerpoint/2010/main" val="2426037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tmplLst>
          <p:tmpl lvl="1">
            <p:tnLst>
              <p:par>
                <p:cTn presetID="10" presetClass="entr" presetSubtype="0" fill="hold" nodeType="afterEffect">
                  <p:stCondLst>
                    <p:cond delay="0"/>
                  </p:stCondLst>
                  <p:childTnLst>
                    <p:set>
                      <p:cBhvr>
                        <p:cTn dur="1" fill="hold">
                          <p:stCondLst>
                            <p:cond delay="0"/>
                          </p:stCondLst>
                        </p:cTn>
                        <p:tgtEl>
                          <p:spTgt spid="2"/>
                        </p:tgtEl>
                        <p:attrNameLst>
                          <p:attrName>style.visibility</p:attrName>
                        </p:attrNameLst>
                      </p:cBhvr>
                      <p:to>
                        <p:strVal val="visible"/>
                      </p:to>
                    </p:set>
                    <p:animEffect transition="in" filter="fade">
                      <p:cBhvr>
                        <p:cTn dur="500"/>
                        <p:tgtEl>
                          <p:spTgt spid="2"/>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bg>
      <p:bgPr>
        <a:solidFill>
          <a:srgbClr val="D83B01"/>
        </a:solidFill>
        <a:effectLst/>
      </p:bgPr>
    </p:bg>
    <p:spTree>
      <p:nvGrpSpPr>
        <p:cNvPr id="1" name=""/>
        <p:cNvGrpSpPr/>
        <p:nvPr/>
      </p:nvGrpSpPr>
      <p:grpSpPr>
        <a:xfrm>
          <a:off x="0" y="0"/>
          <a:ext cx="0" cy="0"/>
          <a:chOff x="0" y="0"/>
          <a:chExt cx="0" cy="0"/>
        </a:xfrm>
      </p:grpSpPr>
      <p:sp>
        <p:nvSpPr>
          <p:cNvPr id="2" name="Rectangle 1"/>
          <p:cNvSpPr/>
          <p:nvPr userDrawn="1"/>
        </p:nvSpPr>
        <p:spPr>
          <a:xfrm>
            <a:off x="1524" y="5760720"/>
            <a:ext cx="12190476" cy="10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280" y="6153912"/>
            <a:ext cx="1456418" cy="310896"/>
          </a:xfrm>
          <a:prstGeom prst="rect">
            <a:avLst/>
          </a:prstGeom>
        </p:spPr>
      </p:pic>
    </p:spTree>
    <p:extLst>
      <p:ext uri="{BB962C8B-B14F-4D97-AF65-F5344CB8AC3E}">
        <p14:creationId xmlns:p14="http://schemas.microsoft.com/office/powerpoint/2010/main" val="253307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emo slide">
    <p:bg>
      <p:bgPr>
        <a:solidFill>
          <a:srgbClr val="0078D7"/>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2" name="Text Placeholder 11"/>
          <p:cNvSpPr>
            <a:spLocks noGrp="1"/>
          </p:cNvSpPr>
          <p:nvPr>
            <p:ph type="body" sz="quarter" idx="10" hasCustomPrompt="1"/>
          </p:nvPr>
        </p:nvSpPr>
        <p:spPr>
          <a:xfrm>
            <a:off x="609889" y="3419158"/>
            <a:ext cx="6658206" cy="914400"/>
          </a:xfrm>
          <a:prstGeom prst="rect">
            <a:avLst/>
          </a:prstGeom>
        </p:spPr>
        <p:txBody>
          <a:bodyPr anchor="ctr"/>
          <a:lstStyle>
            <a:lvl1pPr marL="0" indent="0">
              <a:buFontTx/>
              <a:buNone/>
              <a:defRPr sz="5400">
                <a:solidFill>
                  <a:schemeClr val="bg1"/>
                </a:solidFill>
                <a:latin typeface="Segoe UI Semilight" panose="020B0402040204020203" pitchFamily="34" charset="0"/>
                <a:cs typeface="Segoe UI Semilight" panose="020B0402040204020203" pitchFamily="34" charset="0"/>
              </a:defRPr>
            </a:lvl1pPr>
          </a:lstStyle>
          <a:p>
            <a:pPr lvl="0"/>
            <a:r>
              <a:rPr lang="en-US"/>
              <a:t>Mainline</a:t>
            </a:r>
          </a:p>
        </p:txBody>
      </p:sp>
      <p:sp>
        <p:nvSpPr>
          <p:cNvPr id="13" name="Text Placeholder 11"/>
          <p:cNvSpPr>
            <a:spLocks noGrp="1"/>
          </p:cNvSpPr>
          <p:nvPr>
            <p:ph type="body" sz="quarter" idx="11" hasCustomPrompt="1"/>
          </p:nvPr>
        </p:nvSpPr>
        <p:spPr>
          <a:xfrm>
            <a:off x="609889" y="2504758"/>
            <a:ext cx="6658206" cy="914400"/>
          </a:xfrm>
          <a:prstGeom prst="rect">
            <a:avLst/>
          </a:prstGeom>
        </p:spPr>
        <p:txBody>
          <a:bodyPr anchor="ctr"/>
          <a:lstStyle>
            <a:lvl1pPr marL="0" indent="0">
              <a:buFontTx/>
              <a:buNone/>
              <a:defRPr sz="3600">
                <a:solidFill>
                  <a:srgbClr val="63A9DC"/>
                </a:solidFill>
                <a:latin typeface="Segoe UI Semilight" panose="020B0402040204020203" pitchFamily="34" charset="0"/>
                <a:cs typeface="Segoe UI Semilight" panose="020B0402040204020203" pitchFamily="34" charset="0"/>
              </a:defRPr>
            </a:lvl1pPr>
          </a:lstStyle>
          <a:p>
            <a:pPr lvl="0"/>
            <a:r>
              <a:rPr lang="en-US"/>
              <a:t>Topline</a:t>
            </a:r>
          </a:p>
        </p:txBody>
      </p:sp>
    </p:spTree>
    <p:extLst>
      <p:ext uri="{BB962C8B-B14F-4D97-AF65-F5344CB8AC3E}">
        <p14:creationId xmlns:p14="http://schemas.microsoft.com/office/powerpoint/2010/main" val="1991470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0044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43BEC9-8C65-4F4A-A870-CD6191F6D1AB}" type="datetimeFigureOut">
              <a:rPr lang="en-US" smtClean="0"/>
              <a:t>21-May-19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B954B7-0E81-4B74-A2D3-7FAD3D68965B}" type="slidenum">
              <a:rPr lang="en-US" smtClean="0"/>
              <a:t>‹#›</a:t>
            </a:fld>
            <a:endParaRPr lang="en-US"/>
          </a:p>
        </p:txBody>
      </p:sp>
    </p:spTree>
    <p:extLst>
      <p:ext uri="{BB962C8B-B14F-4D97-AF65-F5344CB8AC3E}">
        <p14:creationId xmlns:p14="http://schemas.microsoft.com/office/powerpoint/2010/main" val="1913537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98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097362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el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1"/>
            <a:ext cx="10515600" cy="940526"/>
          </a:xfrm>
        </p:spPr>
        <p:txBody>
          <a:bodyPr>
            <a:normAutofit/>
          </a:bodyPr>
          <a:lstStyle>
            <a:lvl1pPr>
              <a:defRPr sz="4000"/>
            </a:lvl1pPr>
          </a:lstStyle>
          <a:p>
            <a:r>
              <a:rPr lang="de-DE" dirty="0"/>
              <a:t>Titelmasterformat durch Klicken bearbeiten</a:t>
            </a:r>
          </a:p>
        </p:txBody>
      </p:sp>
      <p:sp>
        <p:nvSpPr>
          <p:cNvPr id="3" name="Inhaltsplatzhalter 2"/>
          <p:cNvSpPr>
            <a:spLocks noGrp="1"/>
          </p:cNvSpPr>
          <p:nvPr>
            <p:ph idx="1"/>
          </p:nvPr>
        </p:nvSpPr>
        <p:spPr>
          <a:xfrm>
            <a:off x="1021088" y="1114697"/>
            <a:ext cx="10515600" cy="4815840"/>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4" name="Grafik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6318" y="5693589"/>
            <a:ext cx="3737767" cy="1439101"/>
          </a:xfrm>
          <a:prstGeom prst="rect">
            <a:avLst/>
          </a:prstGeom>
        </p:spPr>
      </p:pic>
    </p:spTree>
    <p:extLst>
      <p:ext uri="{BB962C8B-B14F-4D97-AF65-F5344CB8AC3E}">
        <p14:creationId xmlns:p14="http://schemas.microsoft.com/office/powerpoint/2010/main" val="2748565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1"/>
            <a:ext cx="10515600" cy="940526"/>
          </a:xfrm>
        </p:spPr>
        <p:txBody>
          <a:bodyPr>
            <a:normAutofit/>
          </a:bodyPr>
          <a:lstStyle>
            <a:lvl1pPr>
              <a:defRPr sz="4000"/>
            </a:lvl1pPr>
          </a:lstStyle>
          <a:p>
            <a:r>
              <a:rPr lang="de-DE" dirty="0"/>
              <a:t>Titelmasterformat durch Klicken bearbeiten</a:t>
            </a:r>
          </a:p>
        </p:txBody>
      </p:sp>
      <p:sp>
        <p:nvSpPr>
          <p:cNvPr id="3" name="Inhaltsplatzhalter 2"/>
          <p:cNvSpPr>
            <a:spLocks noGrp="1"/>
          </p:cNvSpPr>
          <p:nvPr>
            <p:ph idx="1"/>
          </p:nvPr>
        </p:nvSpPr>
        <p:spPr>
          <a:xfrm>
            <a:off x="1021088" y="1114697"/>
            <a:ext cx="10515600" cy="4815840"/>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4" name="Grafik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6318" y="5693589"/>
            <a:ext cx="3737767" cy="1439101"/>
          </a:xfrm>
          <a:prstGeom prst="rect">
            <a:avLst/>
          </a:prstGeom>
        </p:spPr>
      </p:pic>
    </p:spTree>
    <p:extLst>
      <p:ext uri="{BB962C8B-B14F-4D97-AF65-F5344CB8AC3E}">
        <p14:creationId xmlns:p14="http://schemas.microsoft.com/office/powerpoint/2010/main" val="99196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el und Inhalt_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1"/>
            <a:ext cx="10515600" cy="940526"/>
          </a:xfrm>
        </p:spPr>
        <p:txBody>
          <a:bodyPr>
            <a:normAutofit/>
          </a:bodyPr>
          <a:lstStyle>
            <a:lvl1pPr>
              <a:defRPr sz="4000">
                <a:solidFill>
                  <a:schemeClr val="bg2"/>
                </a:solidFill>
              </a:defRPr>
            </a:lvl1pPr>
          </a:lstStyle>
          <a:p>
            <a:r>
              <a:rPr lang="de-DE" dirty="0"/>
              <a:t>Titelmasterformat durch Klicken bearbeiten</a:t>
            </a:r>
          </a:p>
        </p:txBody>
      </p:sp>
      <p:sp>
        <p:nvSpPr>
          <p:cNvPr id="3" name="Inhaltsplatzhalter 2"/>
          <p:cNvSpPr>
            <a:spLocks noGrp="1"/>
          </p:cNvSpPr>
          <p:nvPr>
            <p:ph idx="1"/>
          </p:nvPr>
        </p:nvSpPr>
        <p:spPr>
          <a:xfrm>
            <a:off x="1021088" y="1114697"/>
            <a:ext cx="10515600" cy="4772297"/>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4" name="Grafik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6318" y="5693589"/>
            <a:ext cx="3737767" cy="1439101"/>
          </a:xfrm>
          <a:prstGeom prst="rect">
            <a:avLst/>
          </a:prstGeom>
        </p:spPr>
      </p:pic>
    </p:spTree>
    <p:extLst>
      <p:ext uri="{BB962C8B-B14F-4D97-AF65-F5344CB8AC3E}">
        <p14:creationId xmlns:p14="http://schemas.microsoft.com/office/powerpoint/2010/main" val="3587828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2"/>
            <a:ext cx="10515600" cy="1053736"/>
          </a:xfrm>
        </p:spPr>
        <p:txBody>
          <a:bodyPr>
            <a:normAutofit/>
          </a:bodyPr>
          <a:lstStyle>
            <a:lvl1pPr>
              <a:defRPr sz="4000"/>
            </a:lvl1pPr>
          </a:lstStyle>
          <a:p>
            <a:r>
              <a:rPr lang="de-DE" dirty="0"/>
              <a:t>Titelmasterformat durch Klicken bearbeiten</a:t>
            </a:r>
          </a:p>
        </p:txBody>
      </p:sp>
      <p:sp>
        <p:nvSpPr>
          <p:cNvPr id="3" name="Inhaltsplatzhalter 2"/>
          <p:cNvSpPr>
            <a:spLocks noGrp="1"/>
          </p:cNvSpPr>
          <p:nvPr>
            <p:ph sz="half" idx="1"/>
          </p:nvPr>
        </p:nvSpPr>
        <p:spPr>
          <a:xfrm>
            <a:off x="1021088" y="1219201"/>
            <a:ext cx="5181600" cy="4728754"/>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355088" y="1219201"/>
            <a:ext cx="5181600" cy="4728754"/>
          </a:xfrm>
        </p:spPr>
        <p:txBody>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6318" y="5693589"/>
            <a:ext cx="3737767" cy="1439101"/>
          </a:xfrm>
          <a:prstGeom prst="rect">
            <a:avLst/>
          </a:prstGeom>
        </p:spPr>
      </p:pic>
    </p:spTree>
    <p:extLst>
      <p:ext uri="{BB962C8B-B14F-4D97-AF65-F5344CB8AC3E}">
        <p14:creationId xmlns:p14="http://schemas.microsoft.com/office/powerpoint/2010/main" val="1141544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Zwei Inhalt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2"/>
            <a:ext cx="10515600" cy="1053736"/>
          </a:xfrm>
        </p:spPr>
        <p:txBody>
          <a:bodyPr>
            <a:normAutofit/>
          </a:bodyPr>
          <a:lstStyle>
            <a:lvl1pPr>
              <a:defRPr sz="4000">
                <a:solidFill>
                  <a:schemeClr val="bg2"/>
                </a:solidFill>
              </a:defRPr>
            </a:lvl1pPr>
          </a:lstStyle>
          <a:p>
            <a:r>
              <a:rPr lang="de-DE" dirty="0"/>
              <a:t>Titelmasterformat durch Klicken bearbeiten</a:t>
            </a:r>
          </a:p>
        </p:txBody>
      </p:sp>
      <p:sp>
        <p:nvSpPr>
          <p:cNvPr id="3" name="Inhaltsplatzhalter 2"/>
          <p:cNvSpPr>
            <a:spLocks noGrp="1"/>
          </p:cNvSpPr>
          <p:nvPr>
            <p:ph sz="half" idx="1"/>
          </p:nvPr>
        </p:nvSpPr>
        <p:spPr>
          <a:xfrm>
            <a:off x="1021088" y="1219201"/>
            <a:ext cx="5181600" cy="4728754"/>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Inhaltsplatzhalter 3"/>
          <p:cNvSpPr>
            <a:spLocks noGrp="1"/>
          </p:cNvSpPr>
          <p:nvPr>
            <p:ph sz="half" idx="2"/>
          </p:nvPr>
        </p:nvSpPr>
        <p:spPr>
          <a:xfrm>
            <a:off x="6355088" y="1219201"/>
            <a:ext cx="5181600" cy="4728754"/>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5" name="Grafik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56318" y="5693589"/>
            <a:ext cx="3737767" cy="1439101"/>
          </a:xfrm>
          <a:prstGeom prst="rect">
            <a:avLst/>
          </a:prstGeom>
        </p:spPr>
      </p:pic>
    </p:spTree>
    <p:extLst>
      <p:ext uri="{BB962C8B-B14F-4D97-AF65-F5344CB8AC3E}">
        <p14:creationId xmlns:p14="http://schemas.microsoft.com/office/powerpoint/2010/main" val="2578584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Zwei Inhalte">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162046"/>
            <a:ext cx="10515600" cy="1053736"/>
          </a:xfrm>
        </p:spPr>
        <p:txBody>
          <a:bodyPr>
            <a:noAutofit/>
          </a:bodyPr>
          <a:lstStyle>
            <a:lvl1pPr algn="l">
              <a:defRPr sz="4800"/>
            </a:lvl1pPr>
          </a:lstStyle>
          <a:p>
            <a:endParaRPr lang="de-DE" dirty="0"/>
          </a:p>
        </p:txBody>
      </p:sp>
      <p:sp>
        <p:nvSpPr>
          <p:cNvPr id="3" name="Inhaltsplatzhalter 2"/>
          <p:cNvSpPr>
            <a:spLocks noGrp="1"/>
          </p:cNvSpPr>
          <p:nvPr>
            <p:ph sz="half" idx="1"/>
          </p:nvPr>
        </p:nvSpPr>
        <p:spPr>
          <a:xfrm>
            <a:off x="1021088" y="1604693"/>
            <a:ext cx="2902730" cy="719327"/>
          </a:xfrm>
        </p:spPr>
        <p:txBody>
          <a:bodyPr>
            <a:no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endParaRPr lang="de-DE" dirty="0"/>
          </a:p>
        </p:txBody>
      </p:sp>
      <p:sp>
        <p:nvSpPr>
          <p:cNvPr id="6" name="Inhaltsplatzhalter 2">
            <a:extLst>
              <a:ext uri="{FF2B5EF4-FFF2-40B4-BE49-F238E27FC236}">
                <a16:creationId xmlns:a16="http://schemas.microsoft.com/office/drawing/2014/main" id="{952D378F-90A3-0849-9819-2A21F8F9ECBC}"/>
              </a:ext>
            </a:extLst>
          </p:cNvPr>
          <p:cNvSpPr>
            <a:spLocks noGrp="1"/>
          </p:cNvSpPr>
          <p:nvPr>
            <p:ph sz="half" idx="10"/>
          </p:nvPr>
        </p:nvSpPr>
        <p:spPr>
          <a:xfrm>
            <a:off x="1021088" y="4484030"/>
            <a:ext cx="2902730" cy="719327"/>
          </a:xfrm>
        </p:spPr>
        <p:txBody>
          <a:bodyPr>
            <a:no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endParaRPr lang="de-DE" dirty="0"/>
          </a:p>
        </p:txBody>
      </p:sp>
      <p:sp>
        <p:nvSpPr>
          <p:cNvPr id="8" name="Bildplatzhalter 7">
            <a:extLst>
              <a:ext uri="{FF2B5EF4-FFF2-40B4-BE49-F238E27FC236}">
                <a16:creationId xmlns:a16="http://schemas.microsoft.com/office/drawing/2014/main" id="{2077623B-93B8-1142-A812-7943169F23E7}"/>
              </a:ext>
            </a:extLst>
          </p:cNvPr>
          <p:cNvSpPr>
            <a:spLocks noGrp="1"/>
          </p:cNvSpPr>
          <p:nvPr>
            <p:ph type="pic" sz="quarter" idx="11"/>
          </p:nvPr>
        </p:nvSpPr>
        <p:spPr>
          <a:xfrm>
            <a:off x="4690703" y="1319957"/>
            <a:ext cx="2880000" cy="1288800"/>
          </a:xfrm>
        </p:spPr>
        <p:txBody>
          <a:bodyPr/>
          <a:lstStyle/>
          <a:p>
            <a:endParaRPr lang="de-DE" dirty="0"/>
          </a:p>
        </p:txBody>
      </p:sp>
      <p:sp>
        <p:nvSpPr>
          <p:cNvPr id="10" name="Bildplatzhalter 7">
            <a:extLst>
              <a:ext uri="{FF2B5EF4-FFF2-40B4-BE49-F238E27FC236}">
                <a16:creationId xmlns:a16="http://schemas.microsoft.com/office/drawing/2014/main" id="{7EA29F00-C8B7-3E49-A34E-95312CE7668C}"/>
              </a:ext>
            </a:extLst>
          </p:cNvPr>
          <p:cNvSpPr>
            <a:spLocks noGrp="1"/>
          </p:cNvSpPr>
          <p:nvPr>
            <p:ph type="pic" sz="quarter" idx="13"/>
          </p:nvPr>
        </p:nvSpPr>
        <p:spPr>
          <a:xfrm>
            <a:off x="4690703" y="2726626"/>
            <a:ext cx="2880000" cy="1288800"/>
          </a:xfrm>
        </p:spPr>
        <p:txBody>
          <a:bodyPr/>
          <a:lstStyle/>
          <a:p>
            <a:endParaRPr lang="de-DE"/>
          </a:p>
        </p:txBody>
      </p:sp>
      <p:sp>
        <p:nvSpPr>
          <p:cNvPr id="11" name="Bildplatzhalter 7">
            <a:extLst>
              <a:ext uri="{FF2B5EF4-FFF2-40B4-BE49-F238E27FC236}">
                <a16:creationId xmlns:a16="http://schemas.microsoft.com/office/drawing/2014/main" id="{01B4941F-7DF3-1245-B355-7D1022F2EF61}"/>
              </a:ext>
            </a:extLst>
          </p:cNvPr>
          <p:cNvSpPr>
            <a:spLocks noGrp="1"/>
          </p:cNvSpPr>
          <p:nvPr>
            <p:ph type="pic" sz="quarter" idx="14"/>
          </p:nvPr>
        </p:nvSpPr>
        <p:spPr>
          <a:xfrm>
            <a:off x="8504902" y="2726626"/>
            <a:ext cx="2881312" cy="1288800"/>
          </a:xfrm>
        </p:spPr>
        <p:txBody>
          <a:bodyPr/>
          <a:lstStyle/>
          <a:p>
            <a:endParaRPr lang="de-DE"/>
          </a:p>
        </p:txBody>
      </p:sp>
      <p:sp>
        <p:nvSpPr>
          <p:cNvPr id="12" name="Bildplatzhalter 7">
            <a:extLst>
              <a:ext uri="{FF2B5EF4-FFF2-40B4-BE49-F238E27FC236}">
                <a16:creationId xmlns:a16="http://schemas.microsoft.com/office/drawing/2014/main" id="{9AB5DBF6-5819-0F4B-9487-6546C9EFFFBF}"/>
              </a:ext>
            </a:extLst>
          </p:cNvPr>
          <p:cNvSpPr>
            <a:spLocks noGrp="1"/>
          </p:cNvSpPr>
          <p:nvPr>
            <p:ph type="pic" sz="quarter" idx="15"/>
          </p:nvPr>
        </p:nvSpPr>
        <p:spPr>
          <a:xfrm>
            <a:off x="4690703" y="4050708"/>
            <a:ext cx="2880000" cy="1288800"/>
          </a:xfrm>
        </p:spPr>
        <p:txBody>
          <a:bodyPr/>
          <a:lstStyle/>
          <a:p>
            <a:endParaRPr lang="de-DE"/>
          </a:p>
        </p:txBody>
      </p:sp>
      <p:sp>
        <p:nvSpPr>
          <p:cNvPr id="13" name="Bildplatzhalter 7">
            <a:extLst>
              <a:ext uri="{FF2B5EF4-FFF2-40B4-BE49-F238E27FC236}">
                <a16:creationId xmlns:a16="http://schemas.microsoft.com/office/drawing/2014/main" id="{95AB21A9-A2F9-3C4B-A65C-79588F0046AB}"/>
              </a:ext>
            </a:extLst>
          </p:cNvPr>
          <p:cNvSpPr>
            <a:spLocks noGrp="1"/>
          </p:cNvSpPr>
          <p:nvPr>
            <p:ph type="pic" sz="quarter" idx="16"/>
          </p:nvPr>
        </p:nvSpPr>
        <p:spPr>
          <a:xfrm>
            <a:off x="8504902" y="4050708"/>
            <a:ext cx="2880000" cy="1288800"/>
          </a:xfrm>
        </p:spPr>
        <p:txBody>
          <a:bodyPr/>
          <a:lstStyle/>
          <a:p>
            <a:endParaRPr lang="de-DE"/>
          </a:p>
        </p:txBody>
      </p:sp>
      <p:sp>
        <p:nvSpPr>
          <p:cNvPr id="14" name="Bildplatzhalter 7">
            <a:extLst>
              <a:ext uri="{FF2B5EF4-FFF2-40B4-BE49-F238E27FC236}">
                <a16:creationId xmlns:a16="http://schemas.microsoft.com/office/drawing/2014/main" id="{796D9457-BD95-E54F-BA05-C79321A2DAB1}"/>
              </a:ext>
            </a:extLst>
          </p:cNvPr>
          <p:cNvSpPr>
            <a:spLocks noGrp="1"/>
          </p:cNvSpPr>
          <p:nvPr>
            <p:ph type="pic" sz="quarter" idx="17"/>
          </p:nvPr>
        </p:nvSpPr>
        <p:spPr>
          <a:xfrm>
            <a:off x="4690703" y="5356502"/>
            <a:ext cx="2880000" cy="1288800"/>
          </a:xfrm>
        </p:spPr>
        <p:txBody>
          <a:bodyPr/>
          <a:lstStyle/>
          <a:p>
            <a:endParaRPr lang="de-DE"/>
          </a:p>
        </p:txBody>
      </p:sp>
      <p:sp>
        <p:nvSpPr>
          <p:cNvPr id="15" name="Bildplatzhalter 7">
            <a:extLst>
              <a:ext uri="{FF2B5EF4-FFF2-40B4-BE49-F238E27FC236}">
                <a16:creationId xmlns:a16="http://schemas.microsoft.com/office/drawing/2014/main" id="{9FB0C241-C66F-F84D-8B93-5F029F043957}"/>
              </a:ext>
            </a:extLst>
          </p:cNvPr>
          <p:cNvSpPr>
            <a:spLocks noGrp="1"/>
          </p:cNvSpPr>
          <p:nvPr>
            <p:ph type="pic" sz="quarter" idx="18"/>
          </p:nvPr>
        </p:nvSpPr>
        <p:spPr>
          <a:xfrm>
            <a:off x="8504902" y="5356502"/>
            <a:ext cx="2880000" cy="1288800"/>
          </a:xfrm>
        </p:spPr>
        <p:txBody>
          <a:bodyPr/>
          <a:lstStyle/>
          <a:p>
            <a:endParaRPr lang="de-DE"/>
          </a:p>
        </p:txBody>
      </p:sp>
      <p:cxnSp>
        <p:nvCxnSpPr>
          <p:cNvPr id="19" name="Gerade Verbindung 18">
            <a:extLst>
              <a:ext uri="{FF2B5EF4-FFF2-40B4-BE49-F238E27FC236}">
                <a16:creationId xmlns:a16="http://schemas.microsoft.com/office/drawing/2014/main" id="{210E5455-DE06-D24D-9212-7875BCD62564}"/>
              </a:ext>
            </a:extLst>
          </p:cNvPr>
          <p:cNvCxnSpPr/>
          <p:nvPr userDrawn="1"/>
        </p:nvCxnSpPr>
        <p:spPr>
          <a:xfrm>
            <a:off x="4133779" y="1604693"/>
            <a:ext cx="0" cy="71932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ECC72838-B6AE-1141-941F-297D5C42C9F0}"/>
              </a:ext>
            </a:extLst>
          </p:cNvPr>
          <p:cNvCxnSpPr/>
          <p:nvPr userDrawn="1"/>
        </p:nvCxnSpPr>
        <p:spPr>
          <a:xfrm>
            <a:off x="4133779" y="4512622"/>
            <a:ext cx="0" cy="71932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4264059E-27B6-CD42-97D0-380FAAFAFB48}"/>
              </a:ext>
            </a:extLst>
          </p:cNvPr>
          <p:cNvCxnSpPr>
            <a:cxnSpLocks/>
          </p:cNvCxnSpPr>
          <p:nvPr userDrawn="1"/>
        </p:nvCxnSpPr>
        <p:spPr>
          <a:xfrm>
            <a:off x="1021088" y="1226918"/>
            <a:ext cx="103638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91355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Zwei Inhalte">
    <p:bg>
      <p:bgPr>
        <a:solidFill>
          <a:schemeClr val="bg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1021088" y="162046"/>
            <a:ext cx="10515600" cy="1053736"/>
          </a:xfrm>
        </p:spPr>
        <p:txBody>
          <a:bodyPr>
            <a:noAutofit/>
          </a:bodyPr>
          <a:lstStyle>
            <a:lvl1pPr algn="l">
              <a:defRPr sz="4800"/>
            </a:lvl1pPr>
          </a:lstStyle>
          <a:p>
            <a:endParaRPr lang="de-DE" dirty="0"/>
          </a:p>
        </p:txBody>
      </p:sp>
      <p:sp>
        <p:nvSpPr>
          <p:cNvPr id="3" name="Inhaltsplatzhalter 2"/>
          <p:cNvSpPr>
            <a:spLocks noGrp="1"/>
          </p:cNvSpPr>
          <p:nvPr>
            <p:ph sz="half" idx="1"/>
          </p:nvPr>
        </p:nvSpPr>
        <p:spPr>
          <a:xfrm>
            <a:off x="1021088" y="5641238"/>
            <a:ext cx="2902730" cy="719327"/>
          </a:xfrm>
        </p:spPr>
        <p:txBody>
          <a:bodyPr>
            <a:no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endParaRPr lang="de-DE" dirty="0"/>
          </a:p>
        </p:txBody>
      </p:sp>
      <p:sp>
        <p:nvSpPr>
          <p:cNvPr id="6" name="Inhaltsplatzhalter 2">
            <a:extLst>
              <a:ext uri="{FF2B5EF4-FFF2-40B4-BE49-F238E27FC236}">
                <a16:creationId xmlns:a16="http://schemas.microsoft.com/office/drawing/2014/main" id="{952D378F-90A3-0849-9819-2A21F8F9ECBC}"/>
              </a:ext>
            </a:extLst>
          </p:cNvPr>
          <p:cNvSpPr>
            <a:spLocks noGrp="1"/>
          </p:cNvSpPr>
          <p:nvPr>
            <p:ph sz="half" idx="10"/>
          </p:nvPr>
        </p:nvSpPr>
        <p:spPr>
          <a:xfrm>
            <a:off x="1021088" y="1645700"/>
            <a:ext cx="2902730" cy="719327"/>
          </a:xfrm>
        </p:spPr>
        <p:txBody>
          <a:bodyPr>
            <a:no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endParaRPr lang="de-DE" dirty="0"/>
          </a:p>
        </p:txBody>
      </p:sp>
      <p:sp>
        <p:nvSpPr>
          <p:cNvPr id="8" name="Bildplatzhalter 7">
            <a:extLst>
              <a:ext uri="{FF2B5EF4-FFF2-40B4-BE49-F238E27FC236}">
                <a16:creationId xmlns:a16="http://schemas.microsoft.com/office/drawing/2014/main" id="{2077623B-93B8-1142-A812-7943169F23E7}"/>
              </a:ext>
            </a:extLst>
          </p:cNvPr>
          <p:cNvSpPr>
            <a:spLocks noGrp="1"/>
          </p:cNvSpPr>
          <p:nvPr>
            <p:ph type="pic" sz="quarter" idx="11"/>
          </p:nvPr>
        </p:nvSpPr>
        <p:spPr>
          <a:xfrm>
            <a:off x="4690703" y="5356502"/>
            <a:ext cx="2880000" cy="1288800"/>
          </a:xfrm>
        </p:spPr>
        <p:txBody>
          <a:bodyPr/>
          <a:lstStyle/>
          <a:p>
            <a:endParaRPr lang="de-DE" dirty="0"/>
          </a:p>
        </p:txBody>
      </p:sp>
      <p:sp>
        <p:nvSpPr>
          <p:cNvPr id="10" name="Bildplatzhalter 7">
            <a:extLst>
              <a:ext uri="{FF2B5EF4-FFF2-40B4-BE49-F238E27FC236}">
                <a16:creationId xmlns:a16="http://schemas.microsoft.com/office/drawing/2014/main" id="{7EA29F00-C8B7-3E49-A34E-95312CE7668C}"/>
              </a:ext>
            </a:extLst>
          </p:cNvPr>
          <p:cNvSpPr>
            <a:spLocks noGrp="1"/>
          </p:cNvSpPr>
          <p:nvPr>
            <p:ph type="pic" sz="quarter" idx="13"/>
          </p:nvPr>
        </p:nvSpPr>
        <p:spPr>
          <a:xfrm>
            <a:off x="4690703" y="1332372"/>
            <a:ext cx="2880000" cy="1288800"/>
          </a:xfrm>
        </p:spPr>
        <p:txBody>
          <a:bodyPr/>
          <a:lstStyle/>
          <a:p>
            <a:endParaRPr lang="de-DE"/>
          </a:p>
        </p:txBody>
      </p:sp>
      <p:sp>
        <p:nvSpPr>
          <p:cNvPr id="11" name="Bildplatzhalter 7">
            <a:extLst>
              <a:ext uri="{FF2B5EF4-FFF2-40B4-BE49-F238E27FC236}">
                <a16:creationId xmlns:a16="http://schemas.microsoft.com/office/drawing/2014/main" id="{01B4941F-7DF3-1245-B355-7D1022F2EF61}"/>
              </a:ext>
            </a:extLst>
          </p:cNvPr>
          <p:cNvSpPr>
            <a:spLocks noGrp="1"/>
          </p:cNvSpPr>
          <p:nvPr>
            <p:ph type="pic" sz="quarter" idx="14"/>
          </p:nvPr>
        </p:nvSpPr>
        <p:spPr>
          <a:xfrm>
            <a:off x="8504902" y="1332372"/>
            <a:ext cx="2881312" cy="1288800"/>
          </a:xfrm>
        </p:spPr>
        <p:txBody>
          <a:bodyPr/>
          <a:lstStyle/>
          <a:p>
            <a:endParaRPr lang="de-DE"/>
          </a:p>
        </p:txBody>
      </p:sp>
      <p:sp>
        <p:nvSpPr>
          <p:cNvPr id="12" name="Bildplatzhalter 7">
            <a:extLst>
              <a:ext uri="{FF2B5EF4-FFF2-40B4-BE49-F238E27FC236}">
                <a16:creationId xmlns:a16="http://schemas.microsoft.com/office/drawing/2014/main" id="{9AB5DBF6-5819-0F4B-9487-6546C9EFFFBF}"/>
              </a:ext>
            </a:extLst>
          </p:cNvPr>
          <p:cNvSpPr>
            <a:spLocks noGrp="1"/>
          </p:cNvSpPr>
          <p:nvPr>
            <p:ph type="pic" sz="quarter" idx="15"/>
          </p:nvPr>
        </p:nvSpPr>
        <p:spPr>
          <a:xfrm>
            <a:off x="4690703" y="2656454"/>
            <a:ext cx="2880000" cy="1288800"/>
          </a:xfrm>
        </p:spPr>
        <p:txBody>
          <a:bodyPr/>
          <a:lstStyle/>
          <a:p>
            <a:endParaRPr lang="de-DE"/>
          </a:p>
        </p:txBody>
      </p:sp>
      <p:sp>
        <p:nvSpPr>
          <p:cNvPr id="13" name="Bildplatzhalter 7">
            <a:extLst>
              <a:ext uri="{FF2B5EF4-FFF2-40B4-BE49-F238E27FC236}">
                <a16:creationId xmlns:a16="http://schemas.microsoft.com/office/drawing/2014/main" id="{95AB21A9-A2F9-3C4B-A65C-79588F0046AB}"/>
              </a:ext>
            </a:extLst>
          </p:cNvPr>
          <p:cNvSpPr>
            <a:spLocks noGrp="1"/>
          </p:cNvSpPr>
          <p:nvPr>
            <p:ph type="pic" sz="quarter" idx="16"/>
          </p:nvPr>
        </p:nvSpPr>
        <p:spPr>
          <a:xfrm>
            <a:off x="8504902" y="2656454"/>
            <a:ext cx="2880000" cy="1288800"/>
          </a:xfrm>
        </p:spPr>
        <p:txBody>
          <a:bodyPr/>
          <a:lstStyle/>
          <a:p>
            <a:endParaRPr lang="de-DE"/>
          </a:p>
        </p:txBody>
      </p:sp>
      <p:sp>
        <p:nvSpPr>
          <p:cNvPr id="14" name="Bildplatzhalter 7">
            <a:extLst>
              <a:ext uri="{FF2B5EF4-FFF2-40B4-BE49-F238E27FC236}">
                <a16:creationId xmlns:a16="http://schemas.microsoft.com/office/drawing/2014/main" id="{796D9457-BD95-E54F-BA05-C79321A2DAB1}"/>
              </a:ext>
            </a:extLst>
          </p:cNvPr>
          <p:cNvSpPr>
            <a:spLocks noGrp="1"/>
          </p:cNvSpPr>
          <p:nvPr>
            <p:ph type="pic" sz="quarter" idx="17"/>
          </p:nvPr>
        </p:nvSpPr>
        <p:spPr>
          <a:xfrm>
            <a:off x="4690703" y="3962248"/>
            <a:ext cx="2880000" cy="1288800"/>
          </a:xfrm>
        </p:spPr>
        <p:txBody>
          <a:bodyPr/>
          <a:lstStyle/>
          <a:p>
            <a:endParaRPr lang="de-DE"/>
          </a:p>
        </p:txBody>
      </p:sp>
      <p:sp>
        <p:nvSpPr>
          <p:cNvPr id="15" name="Bildplatzhalter 7">
            <a:extLst>
              <a:ext uri="{FF2B5EF4-FFF2-40B4-BE49-F238E27FC236}">
                <a16:creationId xmlns:a16="http://schemas.microsoft.com/office/drawing/2014/main" id="{9FB0C241-C66F-F84D-8B93-5F029F043957}"/>
              </a:ext>
            </a:extLst>
          </p:cNvPr>
          <p:cNvSpPr>
            <a:spLocks noGrp="1"/>
          </p:cNvSpPr>
          <p:nvPr>
            <p:ph type="pic" sz="quarter" idx="18"/>
          </p:nvPr>
        </p:nvSpPr>
        <p:spPr>
          <a:xfrm>
            <a:off x="8504902" y="3962248"/>
            <a:ext cx="2880000" cy="1288800"/>
          </a:xfrm>
        </p:spPr>
        <p:txBody>
          <a:bodyPr/>
          <a:lstStyle/>
          <a:p>
            <a:endParaRPr lang="de-DE"/>
          </a:p>
        </p:txBody>
      </p:sp>
      <p:cxnSp>
        <p:nvCxnSpPr>
          <p:cNvPr id="19" name="Gerade Verbindung 18">
            <a:extLst>
              <a:ext uri="{FF2B5EF4-FFF2-40B4-BE49-F238E27FC236}">
                <a16:creationId xmlns:a16="http://schemas.microsoft.com/office/drawing/2014/main" id="{210E5455-DE06-D24D-9212-7875BCD62564}"/>
              </a:ext>
            </a:extLst>
          </p:cNvPr>
          <p:cNvCxnSpPr/>
          <p:nvPr userDrawn="1"/>
        </p:nvCxnSpPr>
        <p:spPr>
          <a:xfrm>
            <a:off x="4133779" y="5641238"/>
            <a:ext cx="0" cy="71932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ECC72838-B6AE-1141-941F-297D5C42C9F0}"/>
              </a:ext>
            </a:extLst>
          </p:cNvPr>
          <p:cNvCxnSpPr/>
          <p:nvPr userDrawn="1"/>
        </p:nvCxnSpPr>
        <p:spPr>
          <a:xfrm>
            <a:off x="4133779" y="1645700"/>
            <a:ext cx="0" cy="71932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 name="Gerade Verbindung 21">
            <a:extLst>
              <a:ext uri="{FF2B5EF4-FFF2-40B4-BE49-F238E27FC236}">
                <a16:creationId xmlns:a16="http://schemas.microsoft.com/office/drawing/2014/main" id="{4264059E-27B6-CD42-97D0-380FAAFAFB48}"/>
              </a:ext>
            </a:extLst>
          </p:cNvPr>
          <p:cNvCxnSpPr>
            <a:cxnSpLocks/>
          </p:cNvCxnSpPr>
          <p:nvPr userDrawn="1"/>
        </p:nvCxnSpPr>
        <p:spPr>
          <a:xfrm>
            <a:off x="1021088" y="1226918"/>
            <a:ext cx="10363814"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Bildplatzhalter 7">
            <a:extLst>
              <a:ext uri="{FF2B5EF4-FFF2-40B4-BE49-F238E27FC236}">
                <a16:creationId xmlns:a16="http://schemas.microsoft.com/office/drawing/2014/main" id="{45FBCBB3-E671-C84A-83DE-2865B499D284}"/>
              </a:ext>
            </a:extLst>
          </p:cNvPr>
          <p:cNvSpPr>
            <a:spLocks noGrp="1"/>
          </p:cNvSpPr>
          <p:nvPr>
            <p:ph type="pic" sz="quarter" idx="19"/>
          </p:nvPr>
        </p:nvSpPr>
        <p:spPr>
          <a:xfrm>
            <a:off x="8504902" y="5356502"/>
            <a:ext cx="2880000" cy="1288800"/>
          </a:xfrm>
        </p:spPr>
        <p:txBody>
          <a:bodyPr/>
          <a:lstStyle/>
          <a:p>
            <a:endParaRPr lang="de-DE" dirty="0"/>
          </a:p>
        </p:txBody>
      </p:sp>
    </p:spTree>
    <p:extLst>
      <p:ext uri="{BB962C8B-B14F-4D97-AF65-F5344CB8AC3E}">
        <p14:creationId xmlns:p14="http://schemas.microsoft.com/office/powerpoint/2010/main" val="3192717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369228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 TR23 Colour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rgbClr val="0078D7"/>
                </a:solidFill>
              </a:defRPr>
            </a:lvl1pPr>
          </a:lstStyle>
          <a:p>
            <a:r>
              <a:rPr lang="en-US" dirty="0"/>
              <a:t>Click to edit Master title style</a:t>
            </a:r>
          </a:p>
        </p:txBody>
      </p:sp>
    </p:spTree>
    <p:extLst>
      <p:ext uri="{BB962C8B-B14F-4D97-AF65-F5344CB8AC3E}">
        <p14:creationId xmlns:p14="http://schemas.microsoft.com/office/powerpoint/2010/main" val="43962633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21088" y="365125"/>
            <a:ext cx="10515600" cy="1325563"/>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1021088" y="1825625"/>
            <a:ext cx="10515600" cy="4122329"/>
          </a:xfrm>
          <a:prstGeom prst="rect">
            <a:avLst/>
          </a:prstGeom>
        </p:spPr>
        <p:txBody>
          <a:bodyPr vert="horz" lIns="91440" tIns="45720" rIns="91440" bIns="45720" rtlCol="0">
            <a:normAutofit/>
          </a:body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2252095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2" r:id="rId4"/>
    <p:sldLayoutId id="2147483662" r:id="rId5"/>
    <p:sldLayoutId id="2147483663" r:id="rId6"/>
    <p:sldLayoutId id="2147483664" r:id="rId7"/>
    <p:sldLayoutId id="2147483665" r:id="rId8"/>
    <p:sldLayoutId id="2147483674" r:id="rId9"/>
  </p:sldLayoutIdLst>
  <p:txStyles>
    <p:titleStyle>
      <a:lvl1pPr algn="l" defTabSz="914400" rtl="0" eaLnBrk="1" latinLnBrk="0" hangingPunct="1">
        <a:lnSpc>
          <a:spcPct val="90000"/>
        </a:lnSpc>
        <a:spcBef>
          <a:spcPct val="0"/>
        </a:spcBef>
        <a:buNone/>
        <a:defRPr sz="40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081450"/>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12" Type="http://schemas.openxmlformats.org/officeDocument/2006/relationships/image" Target="../media/image16.jpe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g"/><Relationship Id="rId9"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jpeg"/></Relationships>
</file>

<file path=ppt/slides/_rels/slide7.xml.rels><?xml version="1.0" encoding="UTF-8" standalone="yes"?>
<Relationships xmlns="http://schemas.openxmlformats.org/package/2006/relationships"><Relationship Id="rId3" Type="http://schemas.openxmlformats.org/officeDocument/2006/relationships/hyperlink" Target="http://aka.ms/wslab"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el 21"/>
          <p:cNvSpPr>
            <a:spLocks noGrp="1"/>
          </p:cNvSpPr>
          <p:nvPr>
            <p:ph type="ctrTitle"/>
          </p:nvPr>
        </p:nvSpPr>
        <p:spPr>
          <a:xfrm>
            <a:off x="579120" y="286338"/>
            <a:ext cx="11109960" cy="2387600"/>
          </a:xfrm>
        </p:spPr>
        <p:txBody>
          <a:bodyPr anchor="ctr">
            <a:normAutofit/>
          </a:bodyPr>
          <a:lstStyle/>
          <a:p>
            <a:r>
              <a:rPr lang="en-US" dirty="0" err="1"/>
              <a:t>WSLab</a:t>
            </a:r>
            <a:r>
              <a:rPr lang="en-US" dirty="0"/>
              <a:t> Datacenter Simulation: </a:t>
            </a:r>
            <a:br>
              <a:rPr lang="en-US" dirty="0"/>
            </a:br>
            <a:r>
              <a:rPr lang="en-US" dirty="0"/>
              <a:t>Scenarios</a:t>
            </a:r>
            <a:endParaRPr lang="de-DE" dirty="0"/>
          </a:p>
        </p:txBody>
      </p:sp>
      <p:sp>
        <p:nvSpPr>
          <p:cNvPr id="2" name="Untertitel 1"/>
          <p:cNvSpPr>
            <a:spLocks noGrp="1"/>
          </p:cNvSpPr>
          <p:nvPr>
            <p:ph type="subTitle" idx="1"/>
          </p:nvPr>
        </p:nvSpPr>
        <p:spPr/>
        <p:txBody>
          <a:bodyPr/>
          <a:lstStyle/>
          <a:p>
            <a:r>
              <a:rPr lang="de-DE" dirty="0"/>
              <a:t>Jaromir Kaspar</a:t>
            </a:r>
          </a:p>
          <a:p>
            <a:r>
              <a:rPr lang="de-DE" dirty="0"/>
              <a:t>Sr. Premier Field Enginner</a:t>
            </a:r>
          </a:p>
          <a:p>
            <a:r>
              <a:rPr lang="de-DE" dirty="0"/>
              <a:t>Microsoft</a:t>
            </a:r>
          </a:p>
        </p:txBody>
      </p:sp>
      <p:sp>
        <p:nvSpPr>
          <p:cNvPr id="3" name="Bildplatzhalter 2"/>
          <p:cNvSpPr>
            <a:spLocks noGrp="1"/>
          </p:cNvSpPr>
          <p:nvPr>
            <p:ph type="pic" sz="quarter" idx="13"/>
          </p:nvPr>
        </p:nvSpPr>
        <p:spPr/>
      </p:sp>
      <p:pic>
        <p:nvPicPr>
          <p:cNvPr id="4" name="Picture 3">
            <a:extLst>
              <a:ext uri="{FF2B5EF4-FFF2-40B4-BE49-F238E27FC236}">
                <a16:creationId xmlns:a16="http://schemas.microsoft.com/office/drawing/2014/main" id="{CF829EEE-BFDD-4649-BD2A-657E5946D1C7}"/>
              </a:ext>
            </a:extLst>
          </p:cNvPr>
          <p:cNvPicPr>
            <a:picLocks noChangeAspect="1"/>
          </p:cNvPicPr>
          <p:nvPr/>
        </p:nvPicPr>
        <p:blipFill>
          <a:blip r:embed="rId2"/>
          <a:stretch>
            <a:fillRect/>
          </a:stretch>
        </p:blipFill>
        <p:spPr>
          <a:xfrm>
            <a:off x="943425" y="3293655"/>
            <a:ext cx="2221187" cy="2272525"/>
          </a:xfrm>
          <a:prstGeom prst="rect">
            <a:avLst/>
          </a:prstGeom>
        </p:spPr>
      </p:pic>
    </p:spTree>
    <p:extLst>
      <p:ext uri="{BB962C8B-B14F-4D97-AF65-F5344CB8AC3E}">
        <p14:creationId xmlns:p14="http://schemas.microsoft.com/office/powerpoint/2010/main" val="28255489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6ABE-AD4E-4796-A898-316557A082B7}"/>
              </a:ext>
            </a:extLst>
          </p:cNvPr>
          <p:cNvSpPr>
            <a:spLocks noGrp="1"/>
          </p:cNvSpPr>
          <p:nvPr>
            <p:ph type="title"/>
          </p:nvPr>
        </p:nvSpPr>
        <p:spPr/>
        <p:txBody>
          <a:bodyPr/>
          <a:lstStyle/>
          <a:p>
            <a:r>
              <a:rPr lang="en-US" dirty="0"/>
              <a:t>Scenarios</a:t>
            </a:r>
          </a:p>
        </p:txBody>
      </p:sp>
      <p:pic>
        <p:nvPicPr>
          <p:cNvPr id="4" name="Content Placeholder 3">
            <a:extLst>
              <a:ext uri="{FF2B5EF4-FFF2-40B4-BE49-F238E27FC236}">
                <a16:creationId xmlns:a16="http://schemas.microsoft.com/office/drawing/2014/main" id="{7BF6B81E-3FF1-4143-A71B-903AD132B866}"/>
              </a:ext>
            </a:extLst>
          </p:cNvPr>
          <p:cNvPicPr>
            <a:picLocks noGrp="1" noChangeAspect="1"/>
          </p:cNvPicPr>
          <p:nvPr>
            <p:ph idx="1"/>
          </p:nvPr>
        </p:nvPicPr>
        <p:blipFill>
          <a:blip r:embed="rId2"/>
          <a:stretch>
            <a:fillRect/>
          </a:stretch>
        </p:blipFill>
        <p:spPr>
          <a:xfrm>
            <a:off x="2408314" y="1114425"/>
            <a:ext cx="7740498" cy="4816475"/>
          </a:xfrm>
          <a:prstGeom prst="rect">
            <a:avLst/>
          </a:prstGeom>
        </p:spPr>
      </p:pic>
      <p:sp>
        <p:nvSpPr>
          <p:cNvPr id="6" name="Arrow: Right 5">
            <a:extLst>
              <a:ext uri="{FF2B5EF4-FFF2-40B4-BE49-F238E27FC236}">
                <a16:creationId xmlns:a16="http://schemas.microsoft.com/office/drawing/2014/main" id="{DC32D8EF-5CA9-491B-8210-7D7376750591}"/>
              </a:ext>
            </a:extLst>
          </p:cNvPr>
          <p:cNvSpPr/>
          <p:nvPr/>
        </p:nvSpPr>
        <p:spPr>
          <a:xfrm rot="10800000">
            <a:off x="6461890" y="3674322"/>
            <a:ext cx="395653" cy="290146"/>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829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6ABE-AD4E-4796-A898-316557A082B7}"/>
              </a:ext>
            </a:extLst>
          </p:cNvPr>
          <p:cNvSpPr>
            <a:spLocks noGrp="1"/>
          </p:cNvSpPr>
          <p:nvPr>
            <p:ph type="title"/>
          </p:nvPr>
        </p:nvSpPr>
        <p:spPr/>
        <p:txBody>
          <a:bodyPr/>
          <a:lstStyle/>
          <a:p>
            <a:r>
              <a:rPr lang="en-US" dirty="0"/>
              <a:t>Scenarios</a:t>
            </a:r>
          </a:p>
        </p:txBody>
      </p:sp>
      <p:sp>
        <p:nvSpPr>
          <p:cNvPr id="6" name="Arrow: Right 5">
            <a:extLst>
              <a:ext uri="{FF2B5EF4-FFF2-40B4-BE49-F238E27FC236}">
                <a16:creationId xmlns:a16="http://schemas.microsoft.com/office/drawing/2014/main" id="{DC32D8EF-5CA9-491B-8210-7D7376750591}"/>
              </a:ext>
            </a:extLst>
          </p:cNvPr>
          <p:cNvSpPr/>
          <p:nvPr/>
        </p:nvSpPr>
        <p:spPr>
          <a:xfrm rot="10800000">
            <a:off x="6461890" y="3674322"/>
            <a:ext cx="395653" cy="290146"/>
          </a:xfrm>
          <a:prstGeom prst="rightArrow">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1D6A605-5DDB-4AD8-BD3F-146DDFE7F75D}"/>
              </a:ext>
            </a:extLst>
          </p:cNvPr>
          <p:cNvPicPr>
            <a:picLocks noChangeAspect="1"/>
          </p:cNvPicPr>
          <p:nvPr/>
        </p:nvPicPr>
        <p:blipFill>
          <a:blip r:embed="rId2"/>
          <a:stretch>
            <a:fillRect/>
          </a:stretch>
        </p:blipFill>
        <p:spPr>
          <a:xfrm>
            <a:off x="1344938" y="1459393"/>
            <a:ext cx="9867900" cy="5010150"/>
          </a:xfrm>
          <a:prstGeom prst="rect">
            <a:avLst/>
          </a:prstGeom>
        </p:spPr>
      </p:pic>
    </p:spTree>
    <p:extLst>
      <p:ext uri="{BB962C8B-B14F-4D97-AF65-F5344CB8AC3E}">
        <p14:creationId xmlns:p14="http://schemas.microsoft.com/office/powerpoint/2010/main" val="410130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D412FD-D63B-4E8C-A463-132958B5260E}"/>
              </a:ext>
            </a:extLst>
          </p:cNvPr>
          <p:cNvPicPr>
            <a:picLocks noChangeAspect="1"/>
          </p:cNvPicPr>
          <p:nvPr/>
        </p:nvPicPr>
        <p:blipFill>
          <a:blip r:embed="rId2"/>
          <a:stretch>
            <a:fillRect/>
          </a:stretch>
        </p:blipFill>
        <p:spPr>
          <a:xfrm>
            <a:off x="1778466" y="1068830"/>
            <a:ext cx="8133476" cy="5501130"/>
          </a:xfrm>
          <a:prstGeom prst="rect">
            <a:avLst/>
          </a:prstGeom>
        </p:spPr>
      </p:pic>
      <p:sp>
        <p:nvSpPr>
          <p:cNvPr id="2" name="Title 1">
            <a:extLst>
              <a:ext uri="{FF2B5EF4-FFF2-40B4-BE49-F238E27FC236}">
                <a16:creationId xmlns:a16="http://schemas.microsoft.com/office/drawing/2014/main" id="{05386ABE-AD4E-4796-A898-316557A082B7}"/>
              </a:ext>
            </a:extLst>
          </p:cNvPr>
          <p:cNvSpPr>
            <a:spLocks noGrp="1"/>
          </p:cNvSpPr>
          <p:nvPr>
            <p:ph type="title"/>
          </p:nvPr>
        </p:nvSpPr>
        <p:spPr/>
        <p:txBody>
          <a:bodyPr/>
          <a:lstStyle/>
          <a:p>
            <a:r>
              <a:rPr lang="en-US" dirty="0"/>
              <a:t>Scenarios</a:t>
            </a:r>
          </a:p>
        </p:txBody>
      </p:sp>
    </p:spTree>
    <p:extLst>
      <p:ext uri="{BB962C8B-B14F-4D97-AF65-F5344CB8AC3E}">
        <p14:creationId xmlns:p14="http://schemas.microsoft.com/office/powerpoint/2010/main" val="36168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86ABE-AD4E-4796-A898-316557A082B7}"/>
              </a:ext>
            </a:extLst>
          </p:cNvPr>
          <p:cNvSpPr>
            <a:spLocks noGrp="1"/>
          </p:cNvSpPr>
          <p:nvPr>
            <p:ph type="title"/>
          </p:nvPr>
        </p:nvSpPr>
        <p:spPr/>
        <p:txBody>
          <a:bodyPr/>
          <a:lstStyle/>
          <a:p>
            <a:r>
              <a:rPr lang="en-US" dirty="0"/>
              <a:t>Scenarios</a:t>
            </a:r>
          </a:p>
        </p:txBody>
      </p:sp>
      <p:pic>
        <p:nvPicPr>
          <p:cNvPr id="4" name="Picture 3">
            <a:extLst>
              <a:ext uri="{FF2B5EF4-FFF2-40B4-BE49-F238E27FC236}">
                <a16:creationId xmlns:a16="http://schemas.microsoft.com/office/drawing/2014/main" id="{84EDF79F-3EFC-4AB3-834D-D973CE2BEFE9}"/>
              </a:ext>
            </a:extLst>
          </p:cNvPr>
          <p:cNvPicPr>
            <a:picLocks noChangeAspect="1"/>
          </p:cNvPicPr>
          <p:nvPr/>
        </p:nvPicPr>
        <p:blipFill>
          <a:blip r:embed="rId2"/>
          <a:stretch>
            <a:fillRect/>
          </a:stretch>
        </p:blipFill>
        <p:spPr>
          <a:xfrm>
            <a:off x="1171575" y="1266825"/>
            <a:ext cx="9848850" cy="4324350"/>
          </a:xfrm>
          <a:prstGeom prst="rect">
            <a:avLst/>
          </a:prstGeom>
        </p:spPr>
      </p:pic>
    </p:spTree>
    <p:extLst>
      <p:ext uri="{BB962C8B-B14F-4D97-AF65-F5344CB8AC3E}">
        <p14:creationId xmlns:p14="http://schemas.microsoft.com/office/powerpoint/2010/main" val="589853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2971800"/>
            <a:ext cx="12192000" cy="914400"/>
          </a:xfrm>
          <a:prstGeom prst="rect">
            <a:avLst/>
          </a:prstGeom>
        </p:spPr>
        <p:txBody>
          <a:bodyPr anchor="ctr"/>
          <a:lstStyle/>
          <a:p>
            <a:pPr marL="0" indent="0" algn="ctr">
              <a:buNone/>
            </a:pPr>
            <a:r>
              <a:rPr lang="en-US" sz="3000" dirty="0">
                <a:solidFill>
                  <a:schemeClr val="bg1"/>
                </a:solidFill>
                <a:latin typeface="Segoe UI" panose="020B0502040204020203" pitchFamily="34" charset="0"/>
                <a:cs typeface="Segoe UI" panose="020B0502040204020203" pitchFamily="34" charset="0"/>
              </a:rPr>
              <a:t>Complex Scenarios</a:t>
            </a:r>
          </a:p>
        </p:txBody>
      </p:sp>
    </p:spTree>
    <p:extLst>
      <p:ext uri="{BB962C8B-B14F-4D97-AF65-F5344CB8AC3E}">
        <p14:creationId xmlns:p14="http://schemas.microsoft.com/office/powerpoint/2010/main" val="188194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Complex Scenarios</a:t>
            </a:r>
          </a:p>
        </p:txBody>
      </p:sp>
      <p:sp>
        <p:nvSpPr>
          <p:cNvPr id="5" name="Text Placeholder 4">
            <a:extLst>
              <a:ext uri="{FF2B5EF4-FFF2-40B4-BE49-F238E27FC236}">
                <a16:creationId xmlns:a16="http://schemas.microsoft.com/office/drawing/2014/main" id="{38C5360E-FA07-4311-A348-FA19D8CAFE1B}"/>
              </a:ext>
            </a:extLst>
          </p:cNvPr>
          <p:cNvSpPr>
            <a:spLocks noGrp="1"/>
          </p:cNvSpPr>
          <p:nvPr>
            <p:ph idx="1"/>
          </p:nvPr>
        </p:nvSpPr>
        <p:spPr>
          <a:xfrm>
            <a:off x="1021088" y="1114697"/>
            <a:ext cx="6020745" cy="4815840"/>
          </a:xfrm>
        </p:spPr>
        <p:txBody>
          <a:bodyPr/>
          <a:lstStyle/>
          <a:p>
            <a:r>
              <a:rPr lang="en-US" dirty="0"/>
              <a:t>Contains scenario.ps1</a:t>
            </a:r>
          </a:p>
          <a:p>
            <a:r>
              <a:rPr lang="en-US" dirty="0"/>
              <a:t>Also contains some description</a:t>
            </a:r>
          </a:p>
          <a:p>
            <a:r>
              <a:rPr lang="en-US" dirty="0"/>
              <a:t>Scenario.ps1 contains regions</a:t>
            </a:r>
          </a:p>
          <a:p>
            <a:pPr lvl="1"/>
            <a:r>
              <a:rPr lang="en-US" dirty="0"/>
              <a:t>You can run all, or study/run block by block</a:t>
            </a:r>
          </a:p>
          <a:p>
            <a:r>
              <a:rPr lang="en-US" dirty="0"/>
              <a:t>S2D Hyperconverged</a:t>
            </a:r>
          </a:p>
          <a:p>
            <a:r>
              <a:rPr lang="en-US" dirty="0"/>
              <a:t>S2D Converged</a:t>
            </a:r>
          </a:p>
          <a:p>
            <a:r>
              <a:rPr lang="en-US" dirty="0"/>
              <a:t>S2D and SCVMM Bare metal</a:t>
            </a:r>
          </a:p>
          <a:p>
            <a:r>
              <a:rPr lang="en-US" dirty="0"/>
              <a:t>Complex scenarios don’t have guide</a:t>
            </a:r>
          </a:p>
          <a:p>
            <a:pPr lvl="1"/>
            <a:r>
              <a:rPr lang="en-US" dirty="0"/>
              <a:t>It’s too long, too complex</a:t>
            </a:r>
          </a:p>
          <a:p>
            <a:pPr marL="0" indent="0">
              <a:buNone/>
            </a:pPr>
            <a:endParaRPr lang="en-US" dirty="0"/>
          </a:p>
        </p:txBody>
      </p:sp>
      <p:pic>
        <p:nvPicPr>
          <p:cNvPr id="7" name="Picture 6">
            <a:extLst>
              <a:ext uri="{FF2B5EF4-FFF2-40B4-BE49-F238E27FC236}">
                <a16:creationId xmlns:a16="http://schemas.microsoft.com/office/drawing/2014/main" id="{D1AB4A59-2013-42B0-8B98-CB473E247BF7}"/>
              </a:ext>
            </a:extLst>
          </p:cNvPr>
          <p:cNvPicPr>
            <a:picLocks noChangeAspect="1"/>
          </p:cNvPicPr>
          <p:nvPr/>
        </p:nvPicPr>
        <p:blipFill>
          <a:blip r:embed="rId3"/>
          <a:stretch>
            <a:fillRect/>
          </a:stretch>
        </p:blipFill>
        <p:spPr>
          <a:xfrm>
            <a:off x="6884376" y="114301"/>
            <a:ext cx="5683495" cy="5937066"/>
          </a:xfrm>
          <a:prstGeom prst="rect">
            <a:avLst/>
          </a:prstGeom>
        </p:spPr>
      </p:pic>
    </p:spTree>
    <p:extLst>
      <p:ext uri="{BB962C8B-B14F-4D97-AF65-F5344CB8AC3E}">
        <p14:creationId xmlns:p14="http://schemas.microsoft.com/office/powerpoint/2010/main" val="295388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S2D Hyperconverged</a:t>
            </a:r>
          </a:p>
        </p:txBody>
      </p:sp>
      <p:sp>
        <p:nvSpPr>
          <p:cNvPr id="5" name="Text Placeholder 4">
            <a:extLst>
              <a:ext uri="{FF2B5EF4-FFF2-40B4-BE49-F238E27FC236}">
                <a16:creationId xmlns:a16="http://schemas.microsoft.com/office/drawing/2014/main" id="{38C5360E-FA07-4311-A348-FA19D8CAFE1B}"/>
              </a:ext>
            </a:extLst>
          </p:cNvPr>
          <p:cNvSpPr>
            <a:spLocks noGrp="1"/>
          </p:cNvSpPr>
          <p:nvPr>
            <p:ph idx="1"/>
          </p:nvPr>
        </p:nvSpPr>
        <p:spPr>
          <a:xfrm>
            <a:off x="1021088" y="1114697"/>
            <a:ext cx="6020745" cy="4815840"/>
          </a:xfrm>
        </p:spPr>
        <p:txBody>
          <a:bodyPr/>
          <a:lstStyle/>
          <a:p>
            <a:r>
              <a:rPr lang="en-US" dirty="0"/>
              <a:t>Simulates 2-16 nodes</a:t>
            </a:r>
          </a:p>
          <a:p>
            <a:r>
              <a:rPr lang="en-US" dirty="0"/>
              <a:t>Time to deploy ~30 minutes</a:t>
            </a:r>
          </a:p>
          <a:p>
            <a:r>
              <a:rPr lang="en-US" dirty="0"/>
              <a:t>Can run nested VMs</a:t>
            </a:r>
          </a:p>
          <a:p>
            <a:pPr lvl="1"/>
            <a:r>
              <a:rPr lang="en-US" dirty="0"/>
              <a:t>To play with LM</a:t>
            </a:r>
          </a:p>
          <a:p>
            <a:r>
              <a:rPr lang="en-US" dirty="0"/>
              <a:t>Contains ALL best practices</a:t>
            </a:r>
          </a:p>
          <a:p>
            <a:pPr lvl="1"/>
            <a:r>
              <a:rPr lang="en-US" dirty="0"/>
              <a:t>If not, ping me!</a:t>
            </a:r>
          </a:p>
        </p:txBody>
      </p:sp>
      <p:pic>
        <p:nvPicPr>
          <p:cNvPr id="7" name="Picture 6">
            <a:extLst>
              <a:ext uri="{FF2B5EF4-FFF2-40B4-BE49-F238E27FC236}">
                <a16:creationId xmlns:a16="http://schemas.microsoft.com/office/drawing/2014/main" id="{D1AB4A59-2013-42B0-8B98-CB473E247BF7}"/>
              </a:ext>
            </a:extLst>
          </p:cNvPr>
          <p:cNvPicPr>
            <a:picLocks noChangeAspect="1"/>
          </p:cNvPicPr>
          <p:nvPr/>
        </p:nvPicPr>
        <p:blipFill>
          <a:blip r:embed="rId3"/>
          <a:stretch>
            <a:fillRect/>
          </a:stretch>
        </p:blipFill>
        <p:spPr>
          <a:xfrm>
            <a:off x="6884376" y="114301"/>
            <a:ext cx="5683495" cy="5937066"/>
          </a:xfrm>
          <a:prstGeom prst="rect">
            <a:avLst/>
          </a:prstGeom>
        </p:spPr>
      </p:pic>
    </p:spTree>
    <p:extLst>
      <p:ext uri="{BB962C8B-B14F-4D97-AF65-F5344CB8AC3E}">
        <p14:creationId xmlns:p14="http://schemas.microsoft.com/office/powerpoint/2010/main" val="291854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S2D Converged</a:t>
            </a:r>
          </a:p>
        </p:txBody>
      </p:sp>
      <p:sp>
        <p:nvSpPr>
          <p:cNvPr id="5" name="Text Placeholder 4">
            <a:extLst>
              <a:ext uri="{FF2B5EF4-FFF2-40B4-BE49-F238E27FC236}">
                <a16:creationId xmlns:a16="http://schemas.microsoft.com/office/drawing/2014/main" id="{38C5360E-FA07-4311-A348-FA19D8CAFE1B}"/>
              </a:ext>
            </a:extLst>
          </p:cNvPr>
          <p:cNvSpPr>
            <a:spLocks noGrp="1"/>
          </p:cNvSpPr>
          <p:nvPr>
            <p:ph idx="1"/>
          </p:nvPr>
        </p:nvSpPr>
        <p:spPr>
          <a:xfrm>
            <a:off x="1021088" y="1114697"/>
            <a:ext cx="6020745" cy="4815840"/>
          </a:xfrm>
        </p:spPr>
        <p:txBody>
          <a:bodyPr/>
          <a:lstStyle/>
          <a:p>
            <a:r>
              <a:rPr lang="en-US" dirty="0"/>
              <a:t>Simulates 2-16 storage and 2-64 compute nodes</a:t>
            </a:r>
          </a:p>
          <a:p>
            <a:r>
              <a:rPr lang="en-US" dirty="0"/>
              <a:t>Demonstrates scaling up from 4x4 to 5x5</a:t>
            </a:r>
          </a:p>
          <a:p>
            <a:r>
              <a:rPr lang="en-US" dirty="0"/>
              <a:t>Following is the same as HCI</a:t>
            </a:r>
          </a:p>
          <a:p>
            <a:pPr lvl="1"/>
            <a:r>
              <a:rPr lang="en-US" dirty="0"/>
              <a:t>Time to deploy ~30 minutes</a:t>
            </a:r>
          </a:p>
          <a:p>
            <a:pPr lvl="1"/>
            <a:r>
              <a:rPr lang="en-US" dirty="0"/>
              <a:t>Can run nested VMs</a:t>
            </a:r>
          </a:p>
          <a:p>
            <a:pPr lvl="2"/>
            <a:r>
              <a:rPr lang="en-US" dirty="0"/>
              <a:t>To play with LM</a:t>
            </a:r>
          </a:p>
          <a:p>
            <a:pPr lvl="1"/>
            <a:r>
              <a:rPr lang="en-US" dirty="0"/>
              <a:t>Contains ALL best practices</a:t>
            </a:r>
          </a:p>
          <a:p>
            <a:pPr lvl="2"/>
            <a:r>
              <a:rPr lang="en-US" dirty="0"/>
              <a:t>If not, ping me!</a:t>
            </a:r>
          </a:p>
        </p:txBody>
      </p:sp>
      <p:pic>
        <p:nvPicPr>
          <p:cNvPr id="2" name="Picture 1">
            <a:extLst>
              <a:ext uri="{FF2B5EF4-FFF2-40B4-BE49-F238E27FC236}">
                <a16:creationId xmlns:a16="http://schemas.microsoft.com/office/drawing/2014/main" id="{FBB873F3-F13B-49C1-9B10-34E5B02647C8}"/>
              </a:ext>
            </a:extLst>
          </p:cNvPr>
          <p:cNvPicPr>
            <a:picLocks noChangeAspect="1"/>
          </p:cNvPicPr>
          <p:nvPr/>
        </p:nvPicPr>
        <p:blipFill>
          <a:blip r:embed="rId3"/>
          <a:stretch>
            <a:fillRect/>
          </a:stretch>
        </p:blipFill>
        <p:spPr>
          <a:xfrm>
            <a:off x="7130081" y="703384"/>
            <a:ext cx="4990043" cy="4498294"/>
          </a:xfrm>
          <a:prstGeom prst="rect">
            <a:avLst/>
          </a:prstGeom>
        </p:spPr>
      </p:pic>
    </p:spTree>
    <p:extLst>
      <p:ext uri="{BB962C8B-B14F-4D97-AF65-F5344CB8AC3E}">
        <p14:creationId xmlns:p14="http://schemas.microsoft.com/office/powerpoint/2010/main" val="118862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2971800"/>
            <a:ext cx="12192000" cy="914400"/>
          </a:xfrm>
          <a:prstGeom prst="rect">
            <a:avLst/>
          </a:prstGeom>
        </p:spPr>
        <p:txBody>
          <a:bodyPr anchor="ctr"/>
          <a:lstStyle/>
          <a:p>
            <a:pPr marL="0" indent="0" algn="ctr">
              <a:buNone/>
            </a:pPr>
            <a:r>
              <a:rPr lang="en-US" sz="3000" dirty="0">
                <a:solidFill>
                  <a:schemeClr val="bg1"/>
                </a:solidFill>
                <a:latin typeface="Segoe UI" panose="020B0502040204020203" pitchFamily="34" charset="0"/>
                <a:cs typeface="Segoe UI" panose="020B0502040204020203" pitchFamily="34" charset="0"/>
              </a:rPr>
              <a:t>Demo</a:t>
            </a:r>
          </a:p>
        </p:txBody>
      </p:sp>
    </p:spTree>
    <p:extLst>
      <p:ext uri="{BB962C8B-B14F-4D97-AF65-F5344CB8AC3E}">
        <p14:creationId xmlns:p14="http://schemas.microsoft.com/office/powerpoint/2010/main" val="41356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2971800"/>
            <a:ext cx="12192000" cy="914400"/>
          </a:xfrm>
          <a:prstGeom prst="rect">
            <a:avLst/>
          </a:prstGeom>
        </p:spPr>
        <p:txBody>
          <a:bodyPr anchor="ctr"/>
          <a:lstStyle/>
          <a:p>
            <a:pPr marL="0" indent="0" algn="ctr">
              <a:buNone/>
            </a:pPr>
            <a:r>
              <a:rPr lang="en-US" sz="3000" dirty="0">
                <a:solidFill>
                  <a:schemeClr val="bg1"/>
                </a:solidFill>
                <a:latin typeface="Segoe UI" panose="020B0502040204020203" pitchFamily="34" charset="0"/>
                <a:cs typeface="Segoe UI" panose="020B0502040204020203" pitchFamily="34" charset="0"/>
              </a:rPr>
              <a:t>Guided Scenarios</a:t>
            </a:r>
          </a:p>
        </p:txBody>
      </p:sp>
    </p:spTree>
    <p:extLst>
      <p:ext uri="{BB962C8B-B14F-4D97-AF65-F5344CB8AC3E}">
        <p14:creationId xmlns:p14="http://schemas.microsoft.com/office/powerpoint/2010/main" val="176002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BECA8-41F0-9F4B-935F-ED4FE2C0FBF3}"/>
              </a:ext>
            </a:extLst>
          </p:cNvPr>
          <p:cNvSpPr>
            <a:spLocks noGrp="1"/>
          </p:cNvSpPr>
          <p:nvPr>
            <p:ph type="title"/>
          </p:nvPr>
        </p:nvSpPr>
        <p:spPr>
          <a:xfrm>
            <a:off x="1021088" y="162046"/>
            <a:ext cx="10515600" cy="1053736"/>
          </a:xfrm>
        </p:spPr>
        <p:txBody>
          <a:bodyPr/>
          <a:lstStyle/>
          <a:p>
            <a:r>
              <a:rPr lang="de-DE" dirty="0"/>
              <a:t>Danke an unsere Partner!</a:t>
            </a:r>
          </a:p>
        </p:txBody>
      </p:sp>
      <p:sp>
        <p:nvSpPr>
          <p:cNvPr id="3" name="Inhaltsplatzhalter 2">
            <a:extLst>
              <a:ext uri="{FF2B5EF4-FFF2-40B4-BE49-F238E27FC236}">
                <a16:creationId xmlns:a16="http://schemas.microsoft.com/office/drawing/2014/main" id="{366457DA-E850-514B-BCC3-F56724636F52}"/>
              </a:ext>
            </a:extLst>
          </p:cNvPr>
          <p:cNvSpPr>
            <a:spLocks noGrp="1"/>
          </p:cNvSpPr>
          <p:nvPr>
            <p:ph sz="half" idx="1"/>
          </p:nvPr>
        </p:nvSpPr>
        <p:spPr>
          <a:xfrm>
            <a:off x="1021088" y="1703013"/>
            <a:ext cx="2902730" cy="719327"/>
          </a:xfrm>
        </p:spPr>
        <p:txBody>
          <a:bodyPr/>
          <a:lstStyle/>
          <a:p>
            <a:r>
              <a:rPr lang="de-DE" dirty="0"/>
              <a:t>Platinum Sponsor</a:t>
            </a:r>
          </a:p>
        </p:txBody>
      </p:sp>
      <p:sp>
        <p:nvSpPr>
          <p:cNvPr id="4" name="Inhaltsplatzhalter 3">
            <a:extLst>
              <a:ext uri="{FF2B5EF4-FFF2-40B4-BE49-F238E27FC236}">
                <a16:creationId xmlns:a16="http://schemas.microsoft.com/office/drawing/2014/main" id="{176EC53A-C325-1B4E-A490-0C55642EB53E}"/>
              </a:ext>
            </a:extLst>
          </p:cNvPr>
          <p:cNvSpPr>
            <a:spLocks noGrp="1"/>
          </p:cNvSpPr>
          <p:nvPr>
            <p:ph sz="half" idx="10"/>
          </p:nvPr>
        </p:nvSpPr>
        <p:spPr>
          <a:xfrm>
            <a:off x="1021088" y="4659351"/>
            <a:ext cx="2902730" cy="719327"/>
          </a:xfrm>
        </p:spPr>
        <p:txBody>
          <a:bodyPr/>
          <a:lstStyle/>
          <a:p>
            <a:r>
              <a:rPr lang="de-DE" dirty="0"/>
              <a:t>Gold Sponsoren</a:t>
            </a:r>
          </a:p>
        </p:txBody>
      </p:sp>
      <p:pic>
        <p:nvPicPr>
          <p:cNvPr id="8" name="Grafik 7">
            <a:extLst>
              <a:ext uri="{FF2B5EF4-FFF2-40B4-BE49-F238E27FC236}">
                <a16:creationId xmlns:a16="http://schemas.microsoft.com/office/drawing/2014/main" id="{40780C8C-9D46-E84C-8E14-8DFA5E4711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51324" y="1258524"/>
            <a:ext cx="1440000" cy="1440000"/>
          </a:xfrm>
          <a:prstGeom prst="rect">
            <a:avLst/>
          </a:prstGeom>
        </p:spPr>
      </p:pic>
      <p:pic>
        <p:nvPicPr>
          <p:cNvPr id="10" name="Grafik 9">
            <a:extLst>
              <a:ext uri="{FF2B5EF4-FFF2-40B4-BE49-F238E27FC236}">
                <a16:creationId xmlns:a16="http://schemas.microsoft.com/office/drawing/2014/main" id="{1D99DD78-39D6-7946-8DEA-3C892A5B2D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49148" y="1258524"/>
            <a:ext cx="1440000" cy="1440000"/>
          </a:xfrm>
          <a:prstGeom prst="rect">
            <a:avLst/>
          </a:prstGeom>
        </p:spPr>
      </p:pic>
      <p:pic>
        <p:nvPicPr>
          <p:cNvPr id="16" name="Grafik 15">
            <a:extLst>
              <a:ext uri="{FF2B5EF4-FFF2-40B4-BE49-F238E27FC236}">
                <a16:creationId xmlns:a16="http://schemas.microsoft.com/office/drawing/2014/main" id="{041EF674-5722-3D48-B14E-1A83628325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0344" y="3109000"/>
            <a:ext cx="1440000" cy="640000"/>
          </a:xfrm>
          <a:prstGeom prst="rect">
            <a:avLst/>
          </a:prstGeom>
        </p:spPr>
      </p:pic>
      <p:pic>
        <p:nvPicPr>
          <p:cNvPr id="36" name="Grafik 35">
            <a:extLst>
              <a:ext uri="{FF2B5EF4-FFF2-40B4-BE49-F238E27FC236}">
                <a16:creationId xmlns:a16="http://schemas.microsoft.com/office/drawing/2014/main" id="{8B95CD32-B0EB-2943-BE87-18A3CBEAF0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3500" y="4151584"/>
            <a:ext cx="1440000" cy="1440000"/>
          </a:xfrm>
          <a:prstGeom prst="rect">
            <a:avLst/>
          </a:prstGeom>
        </p:spPr>
      </p:pic>
      <p:pic>
        <p:nvPicPr>
          <p:cNvPr id="38" name="Grafik 37">
            <a:extLst>
              <a:ext uri="{FF2B5EF4-FFF2-40B4-BE49-F238E27FC236}">
                <a16:creationId xmlns:a16="http://schemas.microsoft.com/office/drawing/2014/main" id="{8C187D7F-5351-764C-9138-CD7C365FA2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834" y="4151584"/>
            <a:ext cx="1440000" cy="1440000"/>
          </a:xfrm>
          <a:prstGeom prst="rect">
            <a:avLst/>
          </a:prstGeom>
        </p:spPr>
      </p:pic>
      <p:pic>
        <p:nvPicPr>
          <p:cNvPr id="40" name="Grafik 39">
            <a:extLst>
              <a:ext uri="{FF2B5EF4-FFF2-40B4-BE49-F238E27FC236}">
                <a16:creationId xmlns:a16="http://schemas.microsoft.com/office/drawing/2014/main" id="{8D823088-E417-1540-B9EE-A09A4777431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58168" y="4151584"/>
            <a:ext cx="1440000" cy="1440000"/>
          </a:xfrm>
          <a:prstGeom prst="rect">
            <a:avLst/>
          </a:prstGeom>
        </p:spPr>
      </p:pic>
      <p:pic>
        <p:nvPicPr>
          <p:cNvPr id="42" name="Grafik 41">
            <a:extLst>
              <a:ext uri="{FF2B5EF4-FFF2-40B4-BE49-F238E27FC236}">
                <a16:creationId xmlns:a16="http://schemas.microsoft.com/office/drawing/2014/main" id="{B76E9360-5EF7-764D-8A84-61F8658C35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2520" y="5414840"/>
            <a:ext cx="1440000" cy="1440000"/>
          </a:xfrm>
          <a:prstGeom prst="rect">
            <a:avLst/>
          </a:prstGeom>
        </p:spPr>
      </p:pic>
      <p:pic>
        <p:nvPicPr>
          <p:cNvPr id="44" name="Grafik 43">
            <a:extLst>
              <a:ext uri="{FF2B5EF4-FFF2-40B4-BE49-F238E27FC236}">
                <a16:creationId xmlns:a16="http://schemas.microsoft.com/office/drawing/2014/main" id="{72D55FEF-537D-BD49-9E7D-E01A08C5F22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85303" y="5539799"/>
            <a:ext cx="1190083" cy="1190083"/>
          </a:xfrm>
          <a:prstGeom prst="rect">
            <a:avLst/>
          </a:prstGeom>
        </p:spPr>
      </p:pic>
      <p:pic>
        <p:nvPicPr>
          <p:cNvPr id="46" name="Grafik 45">
            <a:extLst>
              <a:ext uri="{FF2B5EF4-FFF2-40B4-BE49-F238E27FC236}">
                <a16:creationId xmlns:a16="http://schemas.microsoft.com/office/drawing/2014/main" id="{090AB45F-9493-154A-B560-CDA1C1B9D00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149148" y="5414840"/>
            <a:ext cx="1440000" cy="1440000"/>
          </a:xfrm>
          <a:prstGeom prst="rect">
            <a:avLst/>
          </a:prstGeom>
        </p:spPr>
      </p:pic>
      <p:pic>
        <p:nvPicPr>
          <p:cNvPr id="52" name="Grafik 51">
            <a:extLst>
              <a:ext uri="{FF2B5EF4-FFF2-40B4-BE49-F238E27FC236}">
                <a16:creationId xmlns:a16="http://schemas.microsoft.com/office/drawing/2014/main" id="{F777A72A-C1A2-4C4B-878D-6678236261C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53500" y="1258524"/>
            <a:ext cx="1440000" cy="1440000"/>
          </a:xfrm>
          <a:prstGeom prst="rect">
            <a:avLst/>
          </a:prstGeom>
        </p:spPr>
      </p:pic>
      <p:pic>
        <p:nvPicPr>
          <p:cNvPr id="54" name="Grafik 53">
            <a:extLst>
              <a:ext uri="{FF2B5EF4-FFF2-40B4-BE49-F238E27FC236}">
                <a16:creationId xmlns:a16="http://schemas.microsoft.com/office/drawing/2014/main" id="{049B6A22-EAFB-754A-8A3F-F66C2A7131A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762520" y="3109000"/>
            <a:ext cx="1440000" cy="640000"/>
          </a:xfrm>
          <a:prstGeom prst="rect">
            <a:avLst/>
          </a:prstGeom>
        </p:spPr>
      </p:pic>
    </p:spTree>
    <p:extLst>
      <p:ext uri="{BB962C8B-B14F-4D97-AF65-F5344CB8AC3E}">
        <p14:creationId xmlns:p14="http://schemas.microsoft.com/office/powerpoint/2010/main" val="25998512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Guided Scenarios</a:t>
            </a:r>
          </a:p>
        </p:txBody>
      </p:sp>
      <p:sp>
        <p:nvSpPr>
          <p:cNvPr id="5" name="Text Placeholder 4">
            <a:extLst>
              <a:ext uri="{FF2B5EF4-FFF2-40B4-BE49-F238E27FC236}">
                <a16:creationId xmlns:a16="http://schemas.microsoft.com/office/drawing/2014/main" id="{38C5360E-FA07-4311-A348-FA19D8CAFE1B}"/>
              </a:ext>
            </a:extLst>
          </p:cNvPr>
          <p:cNvSpPr>
            <a:spLocks noGrp="1"/>
          </p:cNvSpPr>
          <p:nvPr>
            <p:ph idx="1"/>
          </p:nvPr>
        </p:nvSpPr>
        <p:spPr>
          <a:xfrm>
            <a:off x="1021088" y="1114697"/>
            <a:ext cx="6006245" cy="4815840"/>
          </a:xfrm>
        </p:spPr>
        <p:txBody>
          <a:bodyPr/>
          <a:lstStyle/>
          <a:p>
            <a:r>
              <a:rPr lang="en-US" dirty="0"/>
              <a:t>All “S2D and …” and some others</a:t>
            </a:r>
          </a:p>
          <a:p>
            <a:pPr lvl="1"/>
            <a:r>
              <a:rPr lang="en-US" dirty="0"/>
              <a:t>I was not lazy and I wrote guide</a:t>
            </a:r>
          </a:p>
          <a:p>
            <a:pPr lvl="1"/>
            <a:r>
              <a:rPr lang="en-US" dirty="0"/>
              <a:t>Starts with </a:t>
            </a:r>
            <a:r>
              <a:rPr lang="en-US" dirty="0" err="1"/>
              <a:t>Labconfig</a:t>
            </a:r>
            <a:r>
              <a:rPr lang="en-US" dirty="0"/>
              <a:t> and </a:t>
            </a:r>
            <a:r>
              <a:rPr lang="en-US" dirty="0" err="1"/>
              <a:t>Prereq</a:t>
            </a:r>
            <a:endParaRPr lang="en-US" dirty="0"/>
          </a:p>
          <a:p>
            <a:pPr lvl="1"/>
            <a:r>
              <a:rPr lang="en-US" dirty="0"/>
              <a:t>Contains screenshots, so you don’t need to spin </a:t>
            </a:r>
            <a:r>
              <a:rPr lang="en-US" dirty="0" err="1"/>
              <a:t>WSLab</a:t>
            </a:r>
            <a:r>
              <a:rPr lang="en-US" dirty="0"/>
              <a:t>, and just read</a:t>
            </a:r>
          </a:p>
          <a:p>
            <a:pPr marL="0" indent="0">
              <a:buNone/>
            </a:pPr>
            <a:endParaRPr lang="en-US" dirty="0"/>
          </a:p>
          <a:p>
            <a:pPr lvl="1"/>
            <a:endParaRPr lang="en-US" dirty="0"/>
          </a:p>
        </p:txBody>
      </p:sp>
      <p:pic>
        <p:nvPicPr>
          <p:cNvPr id="2" name="Picture 1">
            <a:extLst>
              <a:ext uri="{FF2B5EF4-FFF2-40B4-BE49-F238E27FC236}">
                <a16:creationId xmlns:a16="http://schemas.microsoft.com/office/drawing/2014/main" id="{6C034B48-3812-4BB9-AD16-EF1876E1C51B}"/>
              </a:ext>
            </a:extLst>
          </p:cNvPr>
          <p:cNvPicPr>
            <a:picLocks noChangeAspect="1"/>
          </p:cNvPicPr>
          <p:nvPr/>
        </p:nvPicPr>
        <p:blipFill>
          <a:blip r:embed="rId3"/>
          <a:stretch>
            <a:fillRect/>
          </a:stretch>
        </p:blipFill>
        <p:spPr>
          <a:xfrm>
            <a:off x="7027333" y="853916"/>
            <a:ext cx="5150167" cy="5150167"/>
          </a:xfrm>
          <a:prstGeom prst="rect">
            <a:avLst/>
          </a:prstGeom>
        </p:spPr>
      </p:pic>
    </p:spTree>
    <p:extLst>
      <p:ext uri="{BB962C8B-B14F-4D97-AF65-F5344CB8AC3E}">
        <p14:creationId xmlns:p14="http://schemas.microsoft.com/office/powerpoint/2010/main" val="155443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S2D and SCVMM</a:t>
            </a:r>
          </a:p>
        </p:txBody>
      </p:sp>
      <p:sp>
        <p:nvSpPr>
          <p:cNvPr id="3" name="Content Placeholder 2">
            <a:extLst>
              <a:ext uri="{FF2B5EF4-FFF2-40B4-BE49-F238E27FC236}">
                <a16:creationId xmlns:a16="http://schemas.microsoft.com/office/drawing/2014/main" id="{F57377A2-4CFE-4FDF-ADC2-68186CCAD64A}"/>
              </a:ext>
            </a:extLst>
          </p:cNvPr>
          <p:cNvSpPr>
            <a:spLocks noGrp="1"/>
          </p:cNvSpPr>
          <p:nvPr>
            <p:ph idx="1"/>
          </p:nvPr>
        </p:nvSpPr>
        <p:spPr/>
        <p:txBody>
          <a:bodyPr/>
          <a:lstStyle/>
          <a:p>
            <a:r>
              <a:rPr lang="en-US" dirty="0"/>
              <a:t>How to convert non-SCVMM installation to SCVMM</a:t>
            </a:r>
          </a:p>
          <a:p>
            <a:r>
              <a:rPr lang="en-US" dirty="0"/>
              <a:t>Creates Logical Networks</a:t>
            </a:r>
          </a:p>
          <a:p>
            <a:r>
              <a:rPr lang="en-US" dirty="0"/>
              <a:t>Converts standard switch to Logical Switch</a:t>
            </a:r>
          </a:p>
          <a:p>
            <a:r>
              <a:rPr lang="en-US" dirty="0"/>
              <a:t>…</a:t>
            </a:r>
          </a:p>
        </p:txBody>
      </p:sp>
    </p:spTree>
    <p:extLst>
      <p:ext uri="{BB962C8B-B14F-4D97-AF65-F5344CB8AC3E}">
        <p14:creationId xmlns:p14="http://schemas.microsoft.com/office/powerpoint/2010/main" val="404556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S2D and SCVMM</a:t>
            </a:r>
          </a:p>
        </p:txBody>
      </p:sp>
      <p:sp>
        <p:nvSpPr>
          <p:cNvPr id="3" name="Content Placeholder 2">
            <a:extLst>
              <a:ext uri="{FF2B5EF4-FFF2-40B4-BE49-F238E27FC236}">
                <a16:creationId xmlns:a16="http://schemas.microsoft.com/office/drawing/2014/main" id="{F57377A2-4CFE-4FDF-ADC2-68186CCAD64A}"/>
              </a:ext>
            </a:extLst>
          </p:cNvPr>
          <p:cNvSpPr>
            <a:spLocks noGrp="1"/>
          </p:cNvSpPr>
          <p:nvPr>
            <p:ph idx="1"/>
          </p:nvPr>
        </p:nvSpPr>
        <p:spPr/>
        <p:txBody>
          <a:bodyPr/>
          <a:lstStyle/>
          <a:p>
            <a:r>
              <a:rPr lang="en-US" dirty="0"/>
              <a:t>How to convert non-SCVMM installation to SCVMM</a:t>
            </a:r>
          </a:p>
          <a:p>
            <a:r>
              <a:rPr lang="en-US" dirty="0"/>
              <a:t>Creates Logical Networks</a:t>
            </a:r>
          </a:p>
          <a:p>
            <a:r>
              <a:rPr lang="en-US" dirty="0"/>
              <a:t>Converts standard switch to Logical Switch</a:t>
            </a:r>
          </a:p>
          <a:p>
            <a:r>
              <a:rPr lang="en-US" dirty="0"/>
              <a:t>…</a:t>
            </a:r>
          </a:p>
        </p:txBody>
      </p:sp>
    </p:spTree>
    <p:extLst>
      <p:ext uri="{BB962C8B-B14F-4D97-AF65-F5344CB8AC3E}">
        <p14:creationId xmlns:p14="http://schemas.microsoft.com/office/powerpoint/2010/main" val="244028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S2D and SCVMM in large Datacenters</a:t>
            </a:r>
          </a:p>
        </p:txBody>
      </p:sp>
      <p:sp>
        <p:nvSpPr>
          <p:cNvPr id="6" name="Content Placeholder 2">
            <a:extLst>
              <a:ext uri="{FF2B5EF4-FFF2-40B4-BE49-F238E27FC236}">
                <a16:creationId xmlns:a16="http://schemas.microsoft.com/office/drawing/2014/main" id="{B223C480-022F-4EB2-B839-C70D185C3B9A}"/>
              </a:ext>
            </a:extLst>
          </p:cNvPr>
          <p:cNvSpPr txBox="1">
            <a:spLocks/>
          </p:cNvSpPr>
          <p:nvPr/>
        </p:nvSpPr>
        <p:spPr>
          <a:xfrm>
            <a:off x="1021088" y="1114697"/>
            <a:ext cx="10515600" cy="481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Simulation of networking for 3 Datacenters</a:t>
            </a:r>
          </a:p>
          <a:p>
            <a:pPr lvl="1"/>
            <a:r>
              <a:rPr lang="en-US" dirty="0"/>
              <a:t>3 sites,  2 rooms each</a:t>
            </a:r>
          </a:p>
          <a:p>
            <a:pPr lvl="1"/>
            <a:r>
              <a:rPr lang="en-US" dirty="0"/>
              <a:t>Each room 2 aisles</a:t>
            </a:r>
          </a:p>
          <a:p>
            <a:pPr lvl="1"/>
            <a:r>
              <a:rPr lang="en-US" dirty="0"/>
              <a:t>Each aisle 4 racks</a:t>
            </a:r>
          </a:p>
          <a:p>
            <a:pPr lvl="1"/>
            <a:r>
              <a:rPr lang="en-US" dirty="0"/>
              <a:t>Each rack 2x10 nodes clusters</a:t>
            </a:r>
          </a:p>
          <a:p>
            <a:pPr lvl="1"/>
            <a:endParaRPr lang="en-US" dirty="0"/>
          </a:p>
          <a:p>
            <a:pPr lvl="1"/>
            <a:r>
              <a:rPr lang="en-US" dirty="0"/>
              <a:t>Considering 960 nodes in total!</a:t>
            </a:r>
          </a:p>
          <a:p>
            <a:pPr marL="457200" lvl="1" indent="0">
              <a:buNone/>
            </a:pPr>
            <a:endParaRPr lang="en-US" dirty="0"/>
          </a:p>
          <a:p>
            <a:pPr marL="457200" lvl="1" indent="0">
              <a:buNone/>
            </a:pPr>
            <a:endParaRPr lang="en-US" dirty="0"/>
          </a:p>
        </p:txBody>
      </p:sp>
    </p:spTree>
    <p:extLst>
      <p:ext uri="{BB962C8B-B14F-4D97-AF65-F5344CB8AC3E}">
        <p14:creationId xmlns:p14="http://schemas.microsoft.com/office/powerpoint/2010/main" val="353290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S2D and SCVMM bare metal deployment</a:t>
            </a:r>
          </a:p>
        </p:txBody>
      </p:sp>
      <p:pic>
        <p:nvPicPr>
          <p:cNvPr id="5" name="Content Placeholder 4">
            <a:extLst>
              <a:ext uri="{FF2B5EF4-FFF2-40B4-BE49-F238E27FC236}">
                <a16:creationId xmlns:a16="http://schemas.microsoft.com/office/drawing/2014/main" id="{CE724A24-2795-4034-8F1F-5D012EB491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27426" y="2350558"/>
            <a:ext cx="7537147" cy="4816475"/>
          </a:xfrm>
          <a:prstGeom prst="rect">
            <a:avLst/>
          </a:prstGeom>
        </p:spPr>
      </p:pic>
      <p:sp>
        <p:nvSpPr>
          <p:cNvPr id="6" name="Content Placeholder 2">
            <a:extLst>
              <a:ext uri="{FF2B5EF4-FFF2-40B4-BE49-F238E27FC236}">
                <a16:creationId xmlns:a16="http://schemas.microsoft.com/office/drawing/2014/main" id="{B223C480-022F-4EB2-B839-C70D185C3B9A}"/>
              </a:ext>
            </a:extLst>
          </p:cNvPr>
          <p:cNvSpPr txBox="1">
            <a:spLocks/>
          </p:cNvSpPr>
          <p:nvPr/>
        </p:nvSpPr>
        <p:spPr>
          <a:xfrm>
            <a:off x="1021088" y="1114697"/>
            <a:ext cx="10515600" cy="4815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S2D Deployed “easy” with SCVMM</a:t>
            </a:r>
          </a:p>
        </p:txBody>
      </p:sp>
    </p:spTree>
    <p:extLst>
      <p:ext uri="{BB962C8B-B14F-4D97-AF65-F5344CB8AC3E}">
        <p14:creationId xmlns:p14="http://schemas.microsoft.com/office/powerpoint/2010/main" val="234516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2971800"/>
            <a:ext cx="12192000" cy="914400"/>
          </a:xfrm>
          <a:prstGeom prst="rect">
            <a:avLst/>
          </a:prstGeom>
        </p:spPr>
        <p:txBody>
          <a:bodyPr anchor="ctr"/>
          <a:lstStyle/>
          <a:p>
            <a:pPr marL="0" indent="0" algn="ctr">
              <a:buNone/>
            </a:pPr>
            <a:r>
              <a:rPr lang="en-US" sz="3000" dirty="0">
                <a:solidFill>
                  <a:schemeClr val="bg1"/>
                </a:solidFill>
                <a:latin typeface="Segoe UI" panose="020B0502040204020203" pitchFamily="34" charset="0"/>
                <a:cs typeface="Segoe UI" panose="020B0502040204020203" pitchFamily="34" charset="0"/>
              </a:rPr>
              <a:t>Demo</a:t>
            </a:r>
          </a:p>
        </p:txBody>
      </p:sp>
    </p:spTree>
    <p:extLst>
      <p:ext uri="{BB962C8B-B14F-4D97-AF65-F5344CB8AC3E}">
        <p14:creationId xmlns:p14="http://schemas.microsoft.com/office/powerpoint/2010/main" val="312872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2971800"/>
            <a:ext cx="12192000" cy="914400"/>
          </a:xfrm>
          <a:prstGeom prst="rect">
            <a:avLst/>
          </a:prstGeom>
        </p:spPr>
        <p:txBody>
          <a:bodyPr anchor="ctr"/>
          <a:lstStyle/>
          <a:p>
            <a:pPr marL="0" indent="0" algn="ctr">
              <a:buNone/>
            </a:pPr>
            <a:r>
              <a:rPr lang="en-US" sz="3000" dirty="0">
                <a:solidFill>
                  <a:schemeClr val="bg1"/>
                </a:solidFill>
                <a:latin typeface="Segoe UI" panose="020B0502040204020203" pitchFamily="34" charset="0"/>
                <a:cs typeface="Segoe UI" panose="020B0502040204020203" pitchFamily="34" charset="0"/>
              </a:rPr>
              <a:t>“I was lazy” Scenarios</a:t>
            </a:r>
          </a:p>
        </p:txBody>
      </p:sp>
    </p:spTree>
    <p:extLst>
      <p:ext uri="{BB962C8B-B14F-4D97-AF65-F5344CB8AC3E}">
        <p14:creationId xmlns:p14="http://schemas.microsoft.com/office/powerpoint/2010/main" val="224670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“I was lazy” Scenarios</a:t>
            </a:r>
          </a:p>
        </p:txBody>
      </p:sp>
      <p:sp>
        <p:nvSpPr>
          <p:cNvPr id="5" name="Text Placeholder 4">
            <a:extLst>
              <a:ext uri="{FF2B5EF4-FFF2-40B4-BE49-F238E27FC236}">
                <a16:creationId xmlns:a16="http://schemas.microsoft.com/office/drawing/2014/main" id="{38C5360E-FA07-4311-A348-FA19D8CAFE1B}"/>
              </a:ext>
            </a:extLst>
          </p:cNvPr>
          <p:cNvSpPr>
            <a:spLocks noGrp="1"/>
          </p:cNvSpPr>
          <p:nvPr>
            <p:ph idx="1"/>
          </p:nvPr>
        </p:nvSpPr>
        <p:spPr>
          <a:xfrm>
            <a:off x="1021088" y="1114697"/>
            <a:ext cx="6020745" cy="4815840"/>
          </a:xfrm>
        </p:spPr>
        <p:txBody>
          <a:bodyPr/>
          <a:lstStyle/>
          <a:p>
            <a:r>
              <a:rPr lang="en-US" dirty="0"/>
              <a:t>Contains just Scenario.ps1 and Labconfig.ps1 only</a:t>
            </a:r>
          </a:p>
        </p:txBody>
      </p:sp>
      <p:pic>
        <p:nvPicPr>
          <p:cNvPr id="3" name="Picture 2">
            <a:extLst>
              <a:ext uri="{FF2B5EF4-FFF2-40B4-BE49-F238E27FC236}">
                <a16:creationId xmlns:a16="http://schemas.microsoft.com/office/drawing/2014/main" id="{F98EB109-9D10-4D70-A75E-6D872CCBE29E}"/>
              </a:ext>
            </a:extLst>
          </p:cNvPr>
          <p:cNvPicPr>
            <a:picLocks noChangeAspect="1"/>
          </p:cNvPicPr>
          <p:nvPr/>
        </p:nvPicPr>
        <p:blipFill>
          <a:blip r:embed="rId3"/>
          <a:stretch>
            <a:fillRect/>
          </a:stretch>
        </p:blipFill>
        <p:spPr>
          <a:xfrm>
            <a:off x="7041833" y="1114697"/>
            <a:ext cx="4960801" cy="4542800"/>
          </a:xfrm>
          <a:prstGeom prst="rect">
            <a:avLst/>
          </a:prstGeom>
        </p:spPr>
      </p:pic>
    </p:spTree>
    <p:extLst>
      <p:ext uri="{BB962C8B-B14F-4D97-AF65-F5344CB8AC3E}">
        <p14:creationId xmlns:p14="http://schemas.microsoft.com/office/powerpoint/2010/main" val="268606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0" y="2971800"/>
            <a:ext cx="12192000" cy="914400"/>
          </a:xfrm>
          <a:prstGeom prst="rect">
            <a:avLst/>
          </a:prstGeom>
        </p:spPr>
        <p:txBody>
          <a:bodyPr anchor="ctr"/>
          <a:lstStyle/>
          <a:p>
            <a:pPr marL="0" indent="0" algn="ctr">
              <a:buNone/>
            </a:pPr>
            <a:r>
              <a:rPr lang="en-US" sz="3000" dirty="0">
                <a:solidFill>
                  <a:schemeClr val="bg1"/>
                </a:solidFill>
                <a:latin typeface="Segoe UI" panose="020B0502040204020203" pitchFamily="34" charset="0"/>
                <a:cs typeface="Segoe UI" panose="020B0502040204020203" pitchFamily="34" charset="0"/>
              </a:rPr>
              <a:t>Demo</a:t>
            </a:r>
          </a:p>
        </p:txBody>
      </p:sp>
    </p:spTree>
    <p:extLst>
      <p:ext uri="{BB962C8B-B14F-4D97-AF65-F5344CB8AC3E}">
        <p14:creationId xmlns:p14="http://schemas.microsoft.com/office/powerpoint/2010/main" val="248565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BBECA8-41F0-9F4B-935F-ED4FE2C0FBF3}"/>
              </a:ext>
            </a:extLst>
          </p:cNvPr>
          <p:cNvSpPr>
            <a:spLocks noGrp="1"/>
          </p:cNvSpPr>
          <p:nvPr>
            <p:ph type="title"/>
          </p:nvPr>
        </p:nvSpPr>
        <p:spPr/>
        <p:txBody>
          <a:bodyPr/>
          <a:lstStyle/>
          <a:p>
            <a:r>
              <a:rPr lang="de-DE" dirty="0"/>
              <a:t>Danke an unsere Partner!</a:t>
            </a:r>
          </a:p>
        </p:txBody>
      </p:sp>
      <p:sp>
        <p:nvSpPr>
          <p:cNvPr id="4" name="Inhaltsplatzhalter 3">
            <a:extLst>
              <a:ext uri="{FF2B5EF4-FFF2-40B4-BE49-F238E27FC236}">
                <a16:creationId xmlns:a16="http://schemas.microsoft.com/office/drawing/2014/main" id="{176EC53A-C325-1B4E-A490-0C55642EB53E}"/>
              </a:ext>
            </a:extLst>
          </p:cNvPr>
          <p:cNvSpPr>
            <a:spLocks noGrp="1"/>
          </p:cNvSpPr>
          <p:nvPr>
            <p:ph sz="half" idx="10"/>
          </p:nvPr>
        </p:nvSpPr>
        <p:spPr>
          <a:xfrm>
            <a:off x="1021088" y="1744020"/>
            <a:ext cx="2902730" cy="719327"/>
          </a:xfrm>
        </p:spPr>
        <p:txBody>
          <a:bodyPr/>
          <a:lstStyle/>
          <a:p>
            <a:r>
              <a:rPr lang="de-DE" dirty="0"/>
              <a:t>Gold Sponsoren</a:t>
            </a:r>
          </a:p>
        </p:txBody>
      </p:sp>
      <p:sp>
        <p:nvSpPr>
          <p:cNvPr id="10" name="Inhaltsplatzhalter 9">
            <a:extLst>
              <a:ext uri="{FF2B5EF4-FFF2-40B4-BE49-F238E27FC236}">
                <a16:creationId xmlns:a16="http://schemas.microsoft.com/office/drawing/2014/main" id="{7CAF77DC-8CD8-482C-A969-346C09E65F65}"/>
              </a:ext>
            </a:extLst>
          </p:cNvPr>
          <p:cNvSpPr>
            <a:spLocks noGrp="1"/>
          </p:cNvSpPr>
          <p:nvPr>
            <p:ph sz="half" idx="4294967295"/>
          </p:nvPr>
        </p:nvSpPr>
        <p:spPr>
          <a:xfrm>
            <a:off x="1021088" y="5739558"/>
            <a:ext cx="2902730" cy="719327"/>
          </a:xfrm>
        </p:spPr>
        <p:txBody>
          <a:bodyPr>
            <a:normAutofit/>
          </a:bodyPr>
          <a:lstStyle/>
          <a:p>
            <a:pPr marL="0" indent="0">
              <a:buNone/>
            </a:pPr>
            <a:r>
              <a:rPr lang="en-US" sz="2400" dirty="0"/>
              <a:t>Silber </a:t>
            </a:r>
            <a:r>
              <a:rPr lang="en-US" sz="2400" dirty="0" err="1"/>
              <a:t>Sponsoren</a:t>
            </a:r>
            <a:endParaRPr lang="en-US" sz="2400" dirty="0"/>
          </a:p>
        </p:txBody>
      </p:sp>
      <p:pic>
        <p:nvPicPr>
          <p:cNvPr id="23" name="Grafik 22">
            <a:extLst>
              <a:ext uri="{FF2B5EF4-FFF2-40B4-BE49-F238E27FC236}">
                <a16:creationId xmlns:a16="http://schemas.microsoft.com/office/drawing/2014/main" id="{761586E2-45FD-784B-B145-8F1AB76A3A6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3500" y="1260000"/>
            <a:ext cx="1440000" cy="1440000"/>
          </a:xfrm>
          <a:prstGeom prst="rect">
            <a:avLst/>
          </a:prstGeom>
        </p:spPr>
      </p:pic>
      <p:pic>
        <p:nvPicPr>
          <p:cNvPr id="25" name="Grafik 24">
            <a:extLst>
              <a:ext uri="{FF2B5EF4-FFF2-40B4-BE49-F238E27FC236}">
                <a16:creationId xmlns:a16="http://schemas.microsoft.com/office/drawing/2014/main" id="{E90B5A2F-50AF-3D4E-8FA8-6AE1FB63D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5834" y="1260000"/>
            <a:ext cx="1440000" cy="1440000"/>
          </a:xfrm>
          <a:prstGeom prst="rect">
            <a:avLst/>
          </a:prstGeom>
        </p:spPr>
      </p:pic>
      <p:pic>
        <p:nvPicPr>
          <p:cNvPr id="19" name="Grafik 18">
            <a:extLst>
              <a:ext uri="{FF2B5EF4-FFF2-40B4-BE49-F238E27FC236}">
                <a16:creationId xmlns:a16="http://schemas.microsoft.com/office/drawing/2014/main" id="{DD3E7B93-18A6-4F45-827A-1DD1B52942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58168" y="1260000"/>
            <a:ext cx="1440000" cy="1440000"/>
          </a:xfrm>
          <a:prstGeom prst="rect">
            <a:avLst/>
          </a:prstGeom>
        </p:spPr>
      </p:pic>
      <p:pic>
        <p:nvPicPr>
          <p:cNvPr id="22" name="Grafik 21">
            <a:extLst>
              <a:ext uri="{FF2B5EF4-FFF2-40B4-BE49-F238E27FC236}">
                <a16:creationId xmlns:a16="http://schemas.microsoft.com/office/drawing/2014/main" id="{B12963CE-EF77-9945-8BA9-492C9424B7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3500" y="2700000"/>
            <a:ext cx="1440000" cy="1440000"/>
          </a:xfrm>
          <a:prstGeom prst="rect">
            <a:avLst/>
          </a:prstGeom>
        </p:spPr>
      </p:pic>
      <p:pic>
        <p:nvPicPr>
          <p:cNvPr id="33" name="Grafik 32">
            <a:extLst>
              <a:ext uri="{FF2B5EF4-FFF2-40B4-BE49-F238E27FC236}">
                <a16:creationId xmlns:a16="http://schemas.microsoft.com/office/drawing/2014/main" id="{C0BFCE5A-CE0F-3D4E-BD2B-F000935D11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55834" y="2700000"/>
            <a:ext cx="1440000" cy="1440000"/>
          </a:xfrm>
          <a:prstGeom prst="rect">
            <a:avLst/>
          </a:prstGeom>
        </p:spPr>
      </p:pic>
      <p:pic>
        <p:nvPicPr>
          <p:cNvPr id="35" name="Grafik 34">
            <a:extLst>
              <a:ext uri="{FF2B5EF4-FFF2-40B4-BE49-F238E27FC236}">
                <a16:creationId xmlns:a16="http://schemas.microsoft.com/office/drawing/2014/main" id="{1E260FA8-4E5C-2544-9317-F41C1245CE1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58168" y="2700000"/>
            <a:ext cx="1440000" cy="1440000"/>
          </a:xfrm>
          <a:prstGeom prst="rect">
            <a:avLst/>
          </a:prstGeom>
        </p:spPr>
      </p:pic>
      <p:pic>
        <p:nvPicPr>
          <p:cNvPr id="37" name="Grafik 36">
            <a:extLst>
              <a:ext uri="{FF2B5EF4-FFF2-40B4-BE49-F238E27FC236}">
                <a16:creationId xmlns:a16="http://schemas.microsoft.com/office/drawing/2014/main" id="{CAD7BDC8-23D9-4940-8FCF-4A3199A346D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53500" y="4150800"/>
            <a:ext cx="1440000" cy="1440000"/>
          </a:xfrm>
          <a:prstGeom prst="rect">
            <a:avLst/>
          </a:prstGeom>
        </p:spPr>
      </p:pic>
      <p:pic>
        <p:nvPicPr>
          <p:cNvPr id="39" name="Grafik 38">
            <a:extLst>
              <a:ext uri="{FF2B5EF4-FFF2-40B4-BE49-F238E27FC236}">
                <a16:creationId xmlns:a16="http://schemas.microsoft.com/office/drawing/2014/main" id="{199DE907-D34F-584E-B296-8F454F1CA9A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53500" y="5787683"/>
            <a:ext cx="1440000" cy="640000"/>
          </a:xfrm>
          <a:prstGeom prst="rect">
            <a:avLst/>
          </a:prstGeom>
        </p:spPr>
      </p:pic>
    </p:spTree>
    <p:extLst>
      <p:ext uri="{BB962C8B-B14F-4D97-AF65-F5344CB8AC3E}">
        <p14:creationId xmlns:p14="http://schemas.microsoft.com/office/powerpoint/2010/main" val="194896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27CD18D0-B29F-479D-8DA1-D16486C61825}"/>
              </a:ext>
            </a:extLst>
          </p:cNvPr>
          <p:cNvSpPr>
            <a:spLocks noGrp="1"/>
          </p:cNvSpPr>
          <p:nvPr>
            <p:ph type="title"/>
          </p:nvPr>
        </p:nvSpPr>
        <p:spPr/>
        <p:txBody>
          <a:bodyPr/>
          <a:lstStyle/>
          <a:p>
            <a:r>
              <a:rPr lang="en-US" dirty="0" err="1"/>
              <a:t>whoami</a:t>
            </a:r>
            <a:r>
              <a:rPr lang="en-US" dirty="0"/>
              <a:t> /all /</a:t>
            </a:r>
            <a:r>
              <a:rPr lang="en-US" dirty="0" err="1"/>
              <a:t>fo</a:t>
            </a:r>
            <a:r>
              <a:rPr lang="en-US" dirty="0"/>
              <a:t> list</a:t>
            </a:r>
          </a:p>
        </p:txBody>
      </p:sp>
      <p:sp>
        <p:nvSpPr>
          <p:cNvPr id="22" name="Inhaltsplatzhalter 21">
            <a:extLst>
              <a:ext uri="{FF2B5EF4-FFF2-40B4-BE49-F238E27FC236}">
                <a16:creationId xmlns:a16="http://schemas.microsoft.com/office/drawing/2014/main" id="{86B4E8C2-8AB0-469D-A7F4-E59F4F7040E2}"/>
              </a:ext>
            </a:extLst>
          </p:cNvPr>
          <p:cNvSpPr>
            <a:spLocks noGrp="1"/>
          </p:cNvSpPr>
          <p:nvPr>
            <p:ph idx="1"/>
          </p:nvPr>
        </p:nvSpPr>
        <p:spPr/>
        <p:txBody>
          <a:bodyPr/>
          <a:lstStyle/>
          <a:p>
            <a:r>
              <a:rPr lang="en-US" dirty="0" err="1"/>
              <a:t>PFE@Microsoft</a:t>
            </a:r>
            <a:r>
              <a:rPr lang="en-US" dirty="0"/>
              <a:t> for 7 years</a:t>
            </a:r>
          </a:p>
          <a:p>
            <a:r>
              <a:rPr lang="en-US" dirty="0"/>
              <a:t>Aka.ms/</a:t>
            </a:r>
            <a:r>
              <a:rPr lang="en-US" dirty="0" err="1"/>
              <a:t>WSLab</a:t>
            </a:r>
            <a:r>
              <a:rPr lang="en-US" dirty="0"/>
              <a:t> author</a:t>
            </a:r>
          </a:p>
          <a:p>
            <a:r>
              <a:rPr lang="en-US" dirty="0"/>
              <a:t>Azure Stack HCI: Storage Premier Workshop author</a:t>
            </a:r>
          </a:p>
          <a:p>
            <a:pPr marL="0" indent="0">
              <a:buNone/>
            </a:pPr>
            <a:endParaRPr lang="en-US" dirty="0"/>
          </a:p>
        </p:txBody>
      </p:sp>
      <p:pic>
        <p:nvPicPr>
          <p:cNvPr id="4" name="Picture 3">
            <a:extLst>
              <a:ext uri="{FF2B5EF4-FFF2-40B4-BE49-F238E27FC236}">
                <a16:creationId xmlns:a16="http://schemas.microsoft.com/office/drawing/2014/main" id="{44402829-5912-40FB-867A-6B9D8AD4870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3490726" y="3035499"/>
            <a:ext cx="5210547" cy="2926912"/>
          </a:xfrm>
          <a:prstGeom prst="rect">
            <a:avLst/>
          </a:prstGeom>
        </p:spPr>
      </p:pic>
    </p:spTree>
    <p:extLst>
      <p:ext uri="{BB962C8B-B14F-4D97-AF65-F5344CB8AC3E}">
        <p14:creationId xmlns:p14="http://schemas.microsoft.com/office/powerpoint/2010/main" val="1572439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el 20">
            <a:extLst>
              <a:ext uri="{FF2B5EF4-FFF2-40B4-BE49-F238E27FC236}">
                <a16:creationId xmlns:a16="http://schemas.microsoft.com/office/drawing/2014/main" id="{27CD18D0-B29F-479D-8DA1-D16486C61825}"/>
              </a:ext>
            </a:extLst>
          </p:cNvPr>
          <p:cNvSpPr>
            <a:spLocks noGrp="1"/>
          </p:cNvSpPr>
          <p:nvPr>
            <p:ph type="title"/>
          </p:nvPr>
        </p:nvSpPr>
        <p:spPr>
          <a:xfrm>
            <a:off x="1021088" y="1"/>
            <a:ext cx="10515600" cy="940526"/>
          </a:xfrm>
        </p:spPr>
        <p:txBody>
          <a:bodyPr/>
          <a:lstStyle/>
          <a:p>
            <a:r>
              <a:rPr lang="en-US" dirty="0" err="1"/>
              <a:t>whoami</a:t>
            </a:r>
            <a:r>
              <a:rPr lang="en-US" dirty="0"/>
              <a:t> /all /</a:t>
            </a:r>
            <a:r>
              <a:rPr lang="en-US" dirty="0" err="1"/>
              <a:t>fo</a:t>
            </a:r>
            <a:r>
              <a:rPr lang="en-US" dirty="0"/>
              <a:t> list</a:t>
            </a:r>
          </a:p>
        </p:txBody>
      </p:sp>
      <p:sp>
        <p:nvSpPr>
          <p:cNvPr id="22" name="Inhaltsplatzhalter 21">
            <a:extLst>
              <a:ext uri="{FF2B5EF4-FFF2-40B4-BE49-F238E27FC236}">
                <a16:creationId xmlns:a16="http://schemas.microsoft.com/office/drawing/2014/main" id="{86B4E8C2-8AB0-469D-A7F4-E59F4F7040E2}"/>
              </a:ext>
            </a:extLst>
          </p:cNvPr>
          <p:cNvSpPr>
            <a:spLocks noGrp="1"/>
          </p:cNvSpPr>
          <p:nvPr>
            <p:ph idx="1"/>
          </p:nvPr>
        </p:nvSpPr>
        <p:spPr>
          <a:xfrm>
            <a:off x="1021088" y="1114697"/>
            <a:ext cx="10515600" cy="1195366"/>
          </a:xfrm>
        </p:spPr>
        <p:txBody>
          <a:bodyPr/>
          <a:lstStyle/>
          <a:p>
            <a:r>
              <a:rPr lang="en-US" dirty="0"/>
              <a:t>… and some other animals (kids included)</a:t>
            </a:r>
          </a:p>
          <a:p>
            <a:pPr lvl="1"/>
            <a:r>
              <a:rPr lang="en-US" dirty="0"/>
              <a:t>Sorted by age</a:t>
            </a:r>
          </a:p>
          <a:p>
            <a:endParaRPr lang="en-US" dirty="0"/>
          </a:p>
        </p:txBody>
      </p:sp>
      <p:pic>
        <p:nvPicPr>
          <p:cNvPr id="3" name="Picture 2">
            <a:extLst>
              <a:ext uri="{FF2B5EF4-FFF2-40B4-BE49-F238E27FC236}">
                <a16:creationId xmlns:a16="http://schemas.microsoft.com/office/drawing/2014/main" id="{849C4B07-AE65-4C62-B8B5-6C7379E10CD7}"/>
              </a:ext>
            </a:extLst>
          </p:cNvPr>
          <p:cNvPicPr>
            <a:picLocks noChangeAspect="1"/>
          </p:cNvPicPr>
          <p:nvPr/>
        </p:nvPicPr>
        <p:blipFill>
          <a:blip r:embed="rId2"/>
          <a:stretch>
            <a:fillRect/>
          </a:stretch>
        </p:blipFill>
        <p:spPr>
          <a:xfrm>
            <a:off x="1449437" y="2876540"/>
            <a:ext cx="1502943" cy="1612131"/>
          </a:xfrm>
          <a:prstGeom prst="rect">
            <a:avLst/>
          </a:prstGeom>
        </p:spPr>
      </p:pic>
      <p:pic>
        <p:nvPicPr>
          <p:cNvPr id="5" name="Picture 4">
            <a:extLst>
              <a:ext uri="{FF2B5EF4-FFF2-40B4-BE49-F238E27FC236}">
                <a16:creationId xmlns:a16="http://schemas.microsoft.com/office/drawing/2014/main" id="{531484B9-AA5F-471D-B66D-E79DCAE730F9}"/>
              </a:ext>
            </a:extLst>
          </p:cNvPr>
          <p:cNvPicPr>
            <a:picLocks noChangeAspect="1"/>
          </p:cNvPicPr>
          <p:nvPr/>
        </p:nvPicPr>
        <p:blipFill>
          <a:blip r:embed="rId3"/>
          <a:stretch>
            <a:fillRect/>
          </a:stretch>
        </p:blipFill>
        <p:spPr>
          <a:xfrm>
            <a:off x="120252" y="2876540"/>
            <a:ext cx="1329185" cy="1612131"/>
          </a:xfrm>
          <a:prstGeom prst="rect">
            <a:avLst/>
          </a:prstGeom>
        </p:spPr>
      </p:pic>
      <p:pic>
        <p:nvPicPr>
          <p:cNvPr id="6" name="Picture 5">
            <a:extLst>
              <a:ext uri="{FF2B5EF4-FFF2-40B4-BE49-F238E27FC236}">
                <a16:creationId xmlns:a16="http://schemas.microsoft.com/office/drawing/2014/main" id="{F3186E36-AF77-498D-A3A3-09485B04BCA6}"/>
              </a:ext>
            </a:extLst>
          </p:cNvPr>
          <p:cNvPicPr>
            <a:picLocks noChangeAspect="1"/>
          </p:cNvPicPr>
          <p:nvPr/>
        </p:nvPicPr>
        <p:blipFill>
          <a:blip r:embed="rId4"/>
          <a:stretch>
            <a:fillRect/>
          </a:stretch>
        </p:blipFill>
        <p:spPr>
          <a:xfrm>
            <a:off x="6194474" y="2876536"/>
            <a:ext cx="1594415" cy="1612130"/>
          </a:xfrm>
          <a:prstGeom prst="rect">
            <a:avLst/>
          </a:prstGeom>
        </p:spPr>
      </p:pic>
      <p:pic>
        <p:nvPicPr>
          <p:cNvPr id="7" name="Picture 6">
            <a:extLst>
              <a:ext uri="{FF2B5EF4-FFF2-40B4-BE49-F238E27FC236}">
                <a16:creationId xmlns:a16="http://schemas.microsoft.com/office/drawing/2014/main" id="{A0894BBF-6031-407E-95F7-1710676BEF39}"/>
              </a:ext>
            </a:extLst>
          </p:cNvPr>
          <p:cNvPicPr>
            <a:picLocks noChangeAspect="1"/>
          </p:cNvPicPr>
          <p:nvPr/>
        </p:nvPicPr>
        <p:blipFill>
          <a:blip r:embed="rId5"/>
          <a:stretch>
            <a:fillRect/>
          </a:stretch>
        </p:blipFill>
        <p:spPr>
          <a:xfrm>
            <a:off x="7784799" y="2876536"/>
            <a:ext cx="1244284" cy="1612132"/>
          </a:xfrm>
          <a:prstGeom prst="rect">
            <a:avLst/>
          </a:prstGeom>
        </p:spPr>
      </p:pic>
      <p:pic>
        <p:nvPicPr>
          <p:cNvPr id="8" name="Picture 7">
            <a:extLst>
              <a:ext uri="{FF2B5EF4-FFF2-40B4-BE49-F238E27FC236}">
                <a16:creationId xmlns:a16="http://schemas.microsoft.com/office/drawing/2014/main" id="{7430B9F5-AE40-4A20-BADF-C4DC4C74894F}"/>
              </a:ext>
            </a:extLst>
          </p:cNvPr>
          <p:cNvPicPr>
            <a:picLocks noChangeAspect="1"/>
          </p:cNvPicPr>
          <p:nvPr/>
        </p:nvPicPr>
        <p:blipFill>
          <a:blip r:embed="rId6"/>
          <a:stretch>
            <a:fillRect/>
          </a:stretch>
        </p:blipFill>
        <p:spPr>
          <a:xfrm>
            <a:off x="4338007" y="2876536"/>
            <a:ext cx="1860557" cy="1612130"/>
          </a:xfrm>
          <a:prstGeom prst="rect">
            <a:avLst/>
          </a:prstGeom>
        </p:spPr>
      </p:pic>
      <p:pic>
        <p:nvPicPr>
          <p:cNvPr id="9" name="Picture 8">
            <a:extLst>
              <a:ext uri="{FF2B5EF4-FFF2-40B4-BE49-F238E27FC236}">
                <a16:creationId xmlns:a16="http://schemas.microsoft.com/office/drawing/2014/main" id="{767D6FD4-DDDC-416E-BA50-5962CE4B8FA1}"/>
              </a:ext>
            </a:extLst>
          </p:cNvPr>
          <p:cNvPicPr>
            <a:picLocks noChangeAspect="1"/>
          </p:cNvPicPr>
          <p:nvPr/>
        </p:nvPicPr>
        <p:blipFill>
          <a:blip r:embed="rId7"/>
          <a:stretch>
            <a:fillRect/>
          </a:stretch>
        </p:blipFill>
        <p:spPr>
          <a:xfrm>
            <a:off x="10276069" y="2876538"/>
            <a:ext cx="1803636" cy="1612130"/>
          </a:xfrm>
          <a:prstGeom prst="rect">
            <a:avLst/>
          </a:prstGeom>
        </p:spPr>
      </p:pic>
      <p:pic>
        <p:nvPicPr>
          <p:cNvPr id="10" name="Picture 9">
            <a:extLst>
              <a:ext uri="{FF2B5EF4-FFF2-40B4-BE49-F238E27FC236}">
                <a16:creationId xmlns:a16="http://schemas.microsoft.com/office/drawing/2014/main" id="{98EAB740-0AF8-4242-9137-C2D4700D31A7}"/>
              </a:ext>
            </a:extLst>
          </p:cNvPr>
          <p:cNvPicPr>
            <a:picLocks noChangeAspect="1"/>
          </p:cNvPicPr>
          <p:nvPr/>
        </p:nvPicPr>
        <p:blipFill>
          <a:blip r:embed="rId8"/>
          <a:stretch>
            <a:fillRect/>
          </a:stretch>
        </p:blipFill>
        <p:spPr>
          <a:xfrm>
            <a:off x="2934443" y="2876538"/>
            <a:ext cx="1408062" cy="1612130"/>
          </a:xfrm>
          <a:prstGeom prst="rect">
            <a:avLst/>
          </a:prstGeom>
        </p:spPr>
      </p:pic>
      <p:pic>
        <p:nvPicPr>
          <p:cNvPr id="11" name="Picture 10">
            <a:extLst>
              <a:ext uri="{FF2B5EF4-FFF2-40B4-BE49-F238E27FC236}">
                <a16:creationId xmlns:a16="http://schemas.microsoft.com/office/drawing/2014/main" id="{62164CAD-7A4C-4EF8-8BC2-154511D25B7A}"/>
              </a:ext>
            </a:extLst>
          </p:cNvPr>
          <p:cNvPicPr>
            <a:picLocks noChangeAspect="1"/>
          </p:cNvPicPr>
          <p:nvPr/>
        </p:nvPicPr>
        <p:blipFill>
          <a:blip r:embed="rId9"/>
          <a:stretch>
            <a:fillRect/>
          </a:stretch>
        </p:blipFill>
        <p:spPr>
          <a:xfrm>
            <a:off x="9029083" y="2876538"/>
            <a:ext cx="1298230" cy="1612130"/>
          </a:xfrm>
          <a:prstGeom prst="rect">
            <a:avLst/>
          </a:prstGeom>
        </p:spPr>
      </p:pic>
      <p:sp>
        <p:nvSpPr>
          <p:cNvPr id="14" name="Inhaltsplatzhalter 21">
            <a:extLst>
              <a:ext uri="{FF2B5EF4-FFF2-40B4-BE49-F238E27FC236}">
                <a16:creationId xmlns:a16="http://schemas.microsoft.com/office/drawing/2014/main" id="{EDB95D99-3ABF-45EF-B034-432A30D032EE}"/>
              </a:ext>
            </a:extLst>
          </p:cNvPr>
          <p:cNvSpPr txBox="1">
            <a:spLocks/>
          </p:cNvSpPr>
          <p:nvPr/>
        </p:nvSpPr>
        <p:spPr>
          <a:xfrm>
            <a:off x="838200" y="5229313"/>
            <a:ext cx="10515600" cy="11953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And yes, I’m tired sometimes.</a:t>
            </a:r>
          </a:p>
        </p:txBody>
      </p:sp>
    </p:spTree>
    <p:extLst>
      <p:ext uri="{BB962C8B-B14F-4D97-AF65-F5344CB8AC3E}">
        <p14:creationId xmlns:p14="http://schemas.microsoft.com/office/powerpoint/2010/main" val="4114016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pPr algn="ctr"/>
            <a:r>
              <a:rPr lang="en-US" dirty="0" err="1"/>
              <a:t>WSLab</a:t>
            </a:r>
            <a:endParaRPr lang="en-US" dirty="0"/>
          </a:p>
        </p:txBody>
      </p:sp>
      <p:sp>
        <p:nvSpPr>
          <p:cNvPr id="9" name="Text Placeholder 8">
            <a:extLst>
              <a:ext uri="{FF2B5EF4-FFF2-40B4-BE49-F238E27FC236}">
                <a16:creationId xmlns:a16="http://schemas.microsoft.com/office/drawing/2014/main" id="{3BB30F30-5543-41B8-B40B-F6B298022235}"/>
              </a:ext>
            </a:extLst>
          </p:cNvPr>
          <p:cNvSpPr>
            <a:spLocks noGrp="1"/>
          </p:cNvSpPr>
          <p:nvPr>
            <p:ph idx="1"/>
          </p:nvPr>
        </p:nvSpPr>
        <p:spPr>
          <a:xfrm>
            <a:off x="1766155" y="1701791"/>
            <a:ext cx="3330779" cy="940526"/>
          </a:xfrm>
        </p:spPr>
        <p:txBody>
          <a:bodyPr/>
          <a:lstStyle/>
          <a:p>
            <a:pPr marL="0" indent="0" algn="ctr">
              <a:buNone/>
            </a:pPr>
            <a:r>
              <a:rPr lang="en-US" dirty="0"/>
              <a:t>Traditional labs</a:t>
            </a:r>
          </a:p>
        </p:txBody>
      </p:sp>
      <p:pic>
        <p:nvPicPr>
          <p:cNvPr id="11" name="Picture 10">
            <a:extLst>
              <a:ext uri="{FF2B5EF4-FFF2-40B4-BE49-F238E27FC236}">
                <a16:creationId xmlns:a16="http://schemas.microsoft.com/office/drawing/2014/main" id="{671AEFB2-2656-45F7-A8B3-005A2F6C04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38263" y="2700898"/>
            <a:ext cx="2057400" cy="2743200"/>
          </a:xfrm>
          <a:prstGeom prst="rect">
            <a:avLst/>
          </a:prstGeom>
        </p:spPr>
      </p:pic>
      <p:pic>
        <p:nvPicPr>
          <p:cNvPr id="13" name="Picture 12">
            <a:extLst>
              <a:ext uri="{FF2B5EF4-FFF2-40B4-BE49-F238E27FC236}">
                <a16:creationId xmlns:a16="http://schemas.microsoft.com/office/drawing/2014/main" id="{79D32641-4002-4DDF-9E7E-A260E5F78F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239" y="2700898"/>
            <a:ext cx="3657600" cy="2743200"/>
          </a:xfrm>
          <a:prstGeom prst="rect">
            <a:avLst/>
          </a:prstGeom>
        </p:spPr>
      </p:pic>
      <p:pic>
        <p:nvPicPr>
          <p:cNvPr id="15" name="Picture 14">
            <a:extLst>
              <a:ext uri="{FF2B5EF4-FFF2-40B4-BE49-F238E27FC236}">
                <a16:creationId xmlns:a16="http://schemas.microsoft.com/office/drawing/2014/main" id="{AC2E18AD-E3C4-44CB-BCFC-B879A6B351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2558" y="2900075"/>
            <a:ext cx="4179442" cy="2350936"/>
          </a:xfrm>
          <a:prstGeom prst="rect">
            <a:avLst/>
          </a:prstGeom>
        </p:spPr>
      </p:pic>
      <p:sp>
        <p:nvSpPr>
          <p:cNvPr id="16" name="Rectangle 15">
            <a:extLst>
              <a:ext uri="{FF2B5EF4-FFF2-40B4-BE49-F238E27FC236}">
                <a16:creationId xmlns:a16="http://schemas.microsoft.com/office/drawing/2014/main" id="{DE4DFCB0-97C4-433F-8642-C185A90C744C}"/>
              </a:ext>
            </a:extLst>
          </p:cNvPr>
          <p:cNvSpPr/>
          <p:nvPr/>
        </p:nvSpPr>
        <p:spPr>
          <a:xfrm>
            <a:off x="1006100" y="5500292"/>
            <a:ext cx="2021772" cy="646331"/>
          </a:xfrm>
          <a:prstGeom prst="rect">
            <a:avLst/>
          </a:prstGeom>
        </p:spPr>
        <p:txBody>
          <a:bodyPr wrap="none">
            <a:spAutoFit/>
          </a:bodyPr>
          <a:lstStyle/>
          <a:p>
            <a:pPr algn="ctr"/>
            <a:r>
              <a:rPr lang="en-US" dirty="0"/>
              <a:t>Jan-Tore Pedersen</a:t>
            </a:r>
          </a:p>
          <a:p>
            <a:pPr algn="ctr"/>
            <a:r>
              <a:rPr lang="en-US" dirty="0"/>
              <a:t>heated basement</a:t>
            </a:r>
          </a:p>
        </p:txBody>
      </p:sp>
      <p:sp>
        <p:nvSpPr>
          <p:cNvPr id="17" name="Rectangle 16">
            <a:extLst>
              <a:ext uri="{FF2B5EF4-FFF2-40B4-BE49-F238E27FC236}">
                <a16:creationId xmlns:a16="http://schemas.microsoft.com/office/drawing/2014/main" id="{762F0B38-CFEB-47F5-B915-CA94C4527A3B}"/>
              </a:ext>
            </a:extLst>
          </p:cNvPr>
          <p:cNvSpPr/>
          <p:nvPr/>
        </p:nvSpPr>
        <p:spPr>
          <a:xfrm>
            <a:off x="4344295" y="5500291"/>
            <a:ext cx="1951368" cy="646331"/>
          </a:xfrm>
          <a:prstGeom prst="rect">
            <a:avLst/>
          </a:prstGeom>
        </p:spPr>
        <p:txBody>
          <a:bodyPr wrap="none">
            <a:spAutoFit/>
          </a:bodyPr>
          <a:lstStyle/>
          <a:p>
            <a:pPr algn="ctr"/>
            <a:r>
              <a:rPr lang="en-US" dirty="0"/>
              <a:t>Romain Serre</a:t>
            </a:r>
          </a:p>
          <a:p>
            <a:pPr algn="ctr"/>
            <a:r>
              <a:rPr lang="en-US" dirty="0"/>
              <a:t>heated bathroom</a:t>
            </a:r>
          </a:p>
        </p:txBody>
      </p:sp>
      <p:sp>
        <p:nvSpPr>
          <p:cNvPr id="18" name="Rectangle 17">
            <a:extLst>
              <a:ext uri="{FF2B5EF4-FFF2-40B4-BE49-F238E27FC236}">
                <a16:creationId xmlns:a16="http://schemas.microsoft.com/office/drawing/2014/main" id="{102C5F3C-1C17-4231-80F3-195EC7E7AF4D}"/>
              </a:ext>
            </a:extLst>
          </p:cNvPr>
          <p:cNvSpPr/>
          <p:nvPr/>
        </p:nvSpPr>
        <p:spPr>
          <a:xfrm>
            <a:off x="9212550" y="5500291"/>
            <a:ext cx="1779463" cy="646331"/>
          </a:xfrm>
          <a:prstGeom prst="rect">
            <a:avLst/>
          </a:prstGeom>
        </p:spPr>
        <p:txBody>
          <a:bodyPr wrap="none">
            <a:spAutoFit/>
          </a:bodyPr>
          <a:lstStyle/>
          <a:p>
            <a:pPr algn="ctr"/>
            <a:r>
              <a:rPr lang="en-US" dirty="0" err="1"/>
              <a:t>wslab</a:t>
            </a:r>
            <a:endParaRPr lang="en-US" dirty="0"/>
          </a:p>
          <a:p>
            <a:pPr algn="ctr"/>
            <a:r>
              <a:rPr lang="en-US" dirty="0"/>
              <a:t>in Surface Pro 2</a:t>
            </a:r>
          </a:p>
        </p:txBody>
      </p:sp>
      <p:sp>
        <p:nvSpPr>
          <p:cNvPr id="10" name="Text Placeholder 8">
            <a:extLst>
              <a:ext uri="{FF2B5EF4-FFF2-40B4-BE49-F238E27FC236}">
                <a16:creationId xmlns:a16="http://schemas.microsoft.com/office/drawing/2014/main" id="{389F24AD-746F-4C59-BB75-D52C12F577B8}"/>
              </a:ext>
            </a:extLst>
          </p:cNvPr>
          <p:cNvSpPr txBox="1">
            <a:spLocks/>
          </p:cNvSpPr>
          <p:nvPr/>
        </p:nvSpPr>
        <p:spPr>
          <a:xfrm>
            <a:off x="5488721" y="3841428"/>
            <a:ext cx="3330779" cy="940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vs</a:t>
            </a:r>
          </a:p>
        </p:txBody>
      </p:sp>
      <p:sp>
        <p:nvSpPr>
          <p:cNvPr id="12" name="Text Placeholder 8">
            <a:extLst>
              <a:ext uri="{FF2B5EF4-FFF2-40B4-BE49-F238E27FC236}">
                <a16:creationId xmlns:a16="http://schemas.microsoft.com/office/drawing/2014/main" id="{03D966BD-9EE1-46A0-A037-5CDAFAF0AB11}"/>
              </a:ext>
            </a:extLst>
          </p:cNvPr>
          <p:cNvSpPr txBox="1">
            <a:spLocks/>
          </p:cNvSpPr>
          <p:nvPr/>
        </p:nvSpPr>
        <p:spPr>
          <a:xfrm>
            <a:off x="8436889" y="1701791"/>
            <a:ext cx="3330779" cy="9405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icrosoft Sans Serif" panose="020B0604020202020204" pitchFamily="34" charset="0"/>
                <a:ea typeface="Microsoft Sans Serif" panose="020B0604020202020204" pitchFamily="34" charset="0"/>
                <a:cs typeface="Microsoft Sans Serif"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t>WSLab</a:t>
            </a:r>
            <a:endParaRPr lang="en-US" dirty="0"/>
          </a:p>
        </p:txBody>
      </p:sp>
    </p:spTree>
    <p:extLst>
      <p:ext uri="{BB962C8B-B14F-4D97-AF65-F5344CB8AC3E}">
        <p14:creationId xmlns:p14="http://schemas.microsoft.com/office/powerpoint/2010/main" val="112725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4D57C5-CC02-420A-869D-24B74AB489BF}"/>
              </a:ext>
            </a:extLst>
          </p:cNvPr>
          <p:cNvPicPr>
            <a:picLocks noChangeAspect="1"/>
          </p:cNvPicPr>
          <p:nvPr/>
        </p:nvPicPr>
        <p:blipFill>
          <a:blip r:embed="rId2"/>
          <a:stretch>
            <a:fillRect/>
          </a:stretch>
        </p:blipFill>
        <p:spPr>
          <a:xfrm>
            <a:off x="1297313" y="2430755"/>
            <a:ext cx="9963150" cy="3600450"/>
          </a:xfrm>
          <a:prstGeom prst="rect">
            <a:avLst/>
          </a:prstGeom>
        </p:spPr>
      </p:pic>
      <p:sp>
        <p:nvSpPr>
          <p:cNvPr id="2" name="Title 1">
            <a:extLst>
              <a:ext uri="{FF2B5EF4-FFF2-40B4-BE49-F238E27FC236}">
                <a16:creationId xmlns:a16="http://schemas.microsoft.com/office/drawing/2014/main" id="{A2241B7F-8B8B-444F-A0CB-744247BD980A}"/>
              </a:ext>
            </a:extLst>
          </p:cNvPr>
          <p:cNvSpPr>
            <a:spLocks noGrp="1"/>
          </p:cNvSpPr>
          <p:nvPr>
            <p:ph type="title"/>
          </p:nvPr>
        </p:nvSpPr>
        <p:spPr/>
        <p:txBody>
          <a:bodyPr/>
          <a:lstStyle/>
          <a:p>
            <a:r>
              <a:rPr lang="en-US" dirty="0" err="1"/>
              <a:t>WSLab</a:t>
            </a:r>
            <a:endParaRPr lang="en-US" dirty="0"/>
          </a:p>
        </p:txBody>
      </p:sp>
      <p:sp>
        <p:nvSpPr>
          <p:cNvPr id="3" name="Content Placeholder 2">
            <a:extLst>
              <a:ext uri="{FF2B5EF4-FFF2-40B4-BE49-F238E27FC236}">
                <a16:creationId xmlns:a16="http://schemas.microsoft.com/office/drawing/2014/main" id="{9D608A73-92DE-4A51-86CC-08DE95961591}"/>
              </a:ext>
            </a:extLst>
          </p:cNvPr>
          <p:cNvSpPr>
            <a:spLocks noGrp="1"/>
          </p:cNvSpPr>
          <p:nvPr>
            <p:ph idx="1"/>
          </p:nvPr>
        </p:nvSpPr>
        <p:spPr/>
        <p:txBody>
          <a:bodyPr/>
          <a:lstStyle/>
          <a:p>
            <a:r>
              <a:rPr lang="en-US" dirty="0"/>
              <a:t>All slides/scripts are already available under slides on GitHub!</a:t>
            </a:r>
          </a:p>
          <a:p>
            <a:r>
              <a:rPr lang="en-US" dirty="0">
                <a:hlinkClick r:id="rId3"/>
              </a:rPr>
              <a:t>http://aka.ms/wslab</a:t>
            </a:r>
            <a:endParaRPr lang="en-US" dirty="0"/>
          </a:p>
          <a:p>
            <a:endParaRPr lang="en-US" dirty="0"/>
          </a:p>
        </p:txBody>
      </p:sp>
      <p:sp>
        <p:nvSpPr>
          <p:cNvPr id="5" name="Arrow: Right 4">
            <a:extLst>
              <a:ext uri="{FF2B5EF4-FFF2-40B4-BE49-F238E27FC236}">
                <a16:creationId xmlns:a16="http://schemas.microsoft.com/office/drawing/2014/main" id="{F91A7EB6-934C-4FF1-99AB-7235B88F4ACD}"/>
              </a:ext>
            </a:extLst>
          </p:cNvPr>
          <p:cNvSpPr/>
          <p:nvPr/>
        </p:nvSpPr>
        <p:spPr>
          <a:xfrm rot="10800000">
            <a:off x="2199700" y="4337107"/>
            <a:ext cx="577056" cy="281834"/>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68853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About </a:t>
            </a:r>
            <a:r>
              <a:rPr lang="en-US" dirty="0" err="1"/>
              <a:t>WSLab</a:t>
            </a:r>
            <a:endParaRPr lang="en-US" dirty="0"/>
          </a:p>
        </p:txBody>
      </p:sp>
      <p:sp>
        <p:nvSpPr>
          <p:cNvPr id="5" name="Text Placeholder 4">
            <a:extLst>
              <a:ext uri="{FF2B5EF4-FFF2-40B4-BE49-F238E27FC236}">
                <a16:creationId xmlns:a16="http://schemas.microsoft.com/office/drawing/2014/main" id="{38C5360E-FA07-4311-A348-FA19D8CAFE1B}"/>
              </a:ext>
            </a:extLst>
          </p:cNvPr>
          <p:cNvSpPr>
            <a:spLocks noGrp="1"/>
          </p:cNvSpPr>
          <p:nvPr>
            <p:ph idx="1"/>
          </p:nvPr>
        </p:nvSpPr>
        <p:spPr/>
        <p:txBody>
          <a:bodyPr/>
          <a:lstStyle/>
          <a:p>
            <a:r>
              <a:rPr lang="en-US" dirty="0"/>
              <a:t>All started in 2015 as scripts for SDS Workshop</a:t>
            </a:r>
          </a:p>
          <a:p>
            <a:pPr lvl="1"/>
            <a:r>
              <a:rPr lang="en-US" dirty="0"/>
              <a:t>Evolved in aka.ms/</a:t>
            </a:r>
            <a:r>
              <a:rPr lang="en-US" dirty="0" err="1"/>
              <a:t>wslab</a:t>
            </a:r>
            <a:endParaRPr lang="en-US" dirty="0"/>
          </a:p>
          <a:p>
            <a:r>
              <a:rPr lang="en-US" dirty="0"/>
              <a:t>Tool to rapidly deploy labs (~5 minutes to deploy)</a:t>
            </a:r>
          </a:p>
          <a:p>
            <a:r>
              <a:rPr lang="en-US" dirty="0"/>
              <a:t>Configuration is in Hash table</a:t>
            </a:r>
          </a:p>
          <a:p>
            <a:pPr lvl="1"/>
            <a:r>
              <a:rPr lang="en-US" dirty="0"/>
              <a:t>Deploy 40 servers instead of 4 is one character change!</a:t>
            </a:r>
          </a:p>
          <a:p>
            <a:r>
              <a:rPr lang="en-US" dirty="0" err="1"/>
              <a:t>WSLab</a:t>
            </a:r>
            <a:r>
              <a:rPr lang="en-US" dirty="0"/>
              <a:t> leads by example</a:t>
            </a:r>
          </a:p>
          <a:p>
            <a:pPr lvl="1"/>
            <a:r>
              <a:rPr lang="en-US" dirty="0"/>
              <a:t>More than 50 “scenarios” that demonstrate end-to-end server role configuration</a:t>
            </a:r>
          </a:p>
          <a:p>
            <a:pPr lvl="1"/>
            <a:r>
              <a:rPr lang="en-US" dirty="0"/>
              <a:t>All scenarios are built on Server Core, all uses PS remoting from management machine!</a:t>
            </a:r>
          </a:p>
        </p:txBody>
      </p:sp>
    </p:spTree>
    <p:extLst>
      <p:ext uri="{BB962C8B-B14F-4D97-AF65-F5344CB8AC3E}">
        <p14:creationId xmlns:p14="http://schemas.microsoft.com/office/powerpoint/2010/main" val="2332388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5D1422-8CA4-4D37-A3CF-6705B6A7C766}"/>
              </a:ext>
            </a:extLst>
          </p:cNvPr>
          <p:cNvSpPr>
            <a:spLocks noGrp="1"/>
          </p:cNvSpPr>
          <p:nvPr>
            <p:ph type="title"/>
          </p:nvPr>
        </p:nvSpPr>
        <p:spPr/>
        <p:txBody>
          <a:bodyPr/>
          <a:lstStyle/>
          <a:p>
            <a:r>
              <a:rPr lang="en-US" dirty="0"/>
              <a:t>About Scenarios</a:t>
            </a:r>
          </a:p>
        </p:txBody>
      </p:sp>
      <p:sp>
        <p:nvSpPr>
          <p:cNvPr id="5" name="Text Placeholder 4">
            <a:extLst>
              <a:ext uri="{FF2B5EF4-FFF2-40B4-BE49-F238E27FC236}">
                <a16:creationId xmlns:a16="http://schemas.microsoft.com/office/drawing/2014/main" id="{38C5360E-FA07-4311-A348-FA19D8CAFE1B}"/>
              </a:ext>
            </a:extLst>
          </p:cNvPr>
          <p:cNvSpPr>
            <a:spLocks noGrp="1"/>
          </p:cNvSpPr>
          <p:nvPr>
            <p:ph idx="1"/>
          </p:nvPr>
        </p:nvSpPr>
        <p:spPr/>
        <p:txBody>
          <a:bodyPr/>
          <a:lstStyle/>
          <a:p>
            <a:r>
              <a:rPr lang="en-US" dirty="0"/>
              <a:t>All done from “Management” machine</a:t>
            </a:r>
          </a:p>
          <a:p>
            <a:pPr lvl="1"/>
            <a:r>
              <a:rPr lang="en-US" dirty="0"/>
              <a:t>Either DC or dedicated Win10 with RSAT</a:t>
            </a:r>
          </a:p>
          <a:p>
            <a:r>
              <a:rPr lang="en-US" dirty="0"/>
              <a:t>All scenarios respect best practices</a:t>
            </a:r>
          </a:p>
          <a:p>
            <a:pPr lvl="1"/>
            <a:r>
              <a:rPr lang="en-US" dirty="0"/>
              <a:t>All done with PowerShell</a:t>
            </a:r>
          </a:p>
          <a:p>
            <a:pPr lvl="1"/>
            <a:r>
              <a:rPr lang="en-US" dirty="0"/>
              <a:t>All uses –</a:t>
            </a:r>
            <a:r>
              <a:rPr lang="en-US" dirty="0" err="1"/>
              <a:t>CimSession</a:t>
            </a:r>
            <a:r>
              <a:rPr lang="en-US" dirty="0"/>
              <a:t> or Invoke-Command</a:t>
            </a:r>
          </a:p>
        </p:txBody>
      </p:sp>
    </p:spTree>
    <p:extLst>
      <p:ext uri="{BB962C8B-B14F-4D97-AF65-F5344CB8AC3E}">
        <p14:creationId xmlns:p14="http://schemas.microsoft.com/office/powerpoint/2010/main" val="266589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ATEMEN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15435</TotalTime>
  <Words>892</Words>
  <Application>Microsoft Office PowerPoint</Application>
  <PresentationFormat>Widescreen</PresentationFormat>
  <Paragraphs>126</Paragraphs>
  <Slides>28</Slides>
  <Notes>18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28</vt:i4>
      </vt:variant>
    </vt:vector>
  </HeadingPairs>
  <TitlesOfParts>
    <vt:vector size="38" baseType="lpstr">
      <vt:lpstr>Arial</vt:lpstr>
      <vt:lpstr>Calibri</vt:lpstr>
      <vt:lpstr>Calibri Light</vt:lpstr>
      <vt:lpstr>Microsoft Sans Serif</vt:lpstr>
      <vt:lpstr>Segoe UI</vt:lpstr>
      <vt:lpstr>Segoe UI Light</vt:lpstr>
      <vt:lpstr>Segoe UI Semilight</vt:lpstr>
      <vt:lpstr>Wingdings</vt:lpstr>
      <vt:lpstr>Office</vt:lpstr>
      <vt:lpstr>STATEMENT</vt:lpstr>
      <vt:lpstr>WSLab Datacenter Simulation:  Scenarios</vt:lpstr>
      <vt:lpstr>Danke an unsere Partner!</vt:lpstr>
      <vt:lpstr>Danke an unsere Partner!</vt:lpstr>
      <vt:lpstr>whoami /all /fo list</vt:lpstr>
      <vt:lpstr>whoami /all /fo list</vt:lpstr>
      <vt:lpstr>WSLab</vt:lpstr>
      <vt:lpstr>WSLab</vt:lpstr>
      <vt:lpstr>About WSLab</vt:lpstr>
      <vt:lpstr>About Scenarios</vt:lpstr>
      <vt:lpstr>Scenarios</vt:lpstr>
      <vt:lpstr>Scenarios</vt:lpstr>
      <vt:lpstr>Scenarios</vt:lpstr>
      <vt:lpstr>Scenarios</vt:lpstr>
      <vt:lpstr>PowerPoint Presentation</vt:lpstr>
      <vt:lpstr>Complex Scenarios</vt:lpstr>
      <vt:lpstr>S2D Hyperconverged</vt:lpstr>
      <vt:lpstr>S2D Converged</vt:lpstr>
      <vt:lpstr>PowerPoint Presentation</vt:lpstr>
      <vt:lpstr>PowerPoint Presentation</vt:lpstr>
      <vt:lpstr>Guided Scenarios</vt:lpstr>
      <vt:lpstr>S2D and SCVMM</vt:lpstr>
      <vt:lpstr>S2D and SCVMM</vt:lpstr>
      <vt:lpstr>S2D and SCVMM in large Datacenters</vt:lpstr>
      <vt:lpstr>S2D and SCVMM bare metal deployment</vt:lpstr>
      <vt:lpstr>PowerPoint Presentation</vt:lpstr>
      <vt:lpstr>PowerPoint Presentation</vt:lpstr>
      <vt:lpstr>“I was lazy” Scenarios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Jan Kappen</dc:creator>
  <cp:lastModifiedBy>Jaromir Kaspar</cp:lastModifiedBy>
  <cp:revision>92</cp:revision>
  <dcterms:created xsi:type="dcterms:W3CDTF">2016-03-03T10:01:35Z</dcterms:created>
  <dcterms:modified xsi:type="dcterms:W3CDTF">2019-05-21T10:36:53Z</dcterms:modified>
</cp:coreProperties>
</file>